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147475086" r:id="rId3"/>
    <p:sldId id="2147475183" r:id="rId4"/>
    <p:sldId id="2105" r:id="rId5"/>
    <p:sldId id="2147475182" r:id="rId6"/>
    <p:sldId id="2147475176" r:id="rId7"/>
    <p:sldId id="289" r:id="rId8"/>
    <p:sldId id="2147475177" r:id="rId9"/>
    <p:sldId id="2147475178" r:id="rId10"/>
    <p:sldId id="2147475179" r:id="rId11"/>
    <p:sldId id="2147475180" r:id="rId12"/>
    <p:sldId id="2147475181" r:id="rId13"/>
    <p:sldId id="2147475184" r:id="rId14"/>
    <p:sldId id="2147475186" r:id="rId15"/>
    <p:sldId id="2147475187" r:id="rId16"/>
    <p:sldId id="2147475188" r:id="rId17"/>
    <p:sldId id="2147475189" r:id="rId18"/>
    <p:sldId id="2147475190" r:id="rId19"/>
    <p:sldId id="2147475098" r:id="rId20"/>
    <p:sldId id="2147475192" r:id="rId21"/>
    <p:sldId id="21474751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6BC"/>
    <a:srgbClr val="263578"/>
    <a:srgbClr val="000000"/>
    <a:srgbClr val="800080"/>
    <a:srgbClr val="FF9999"/>
    <a:srgbClr val="A9ABC3"/>
    <a:srgbClr val="C5F1F1"/>
    <a:srgbClr val="E9E1F7"/>
    <a:srgbClr val="A9EDAD"/>
    <a:srgbClr val="E39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642" autoAdjust="0"/>
  </p:normalViewPr>
  <p:slideViewPr>
    <p:cSldViewPr snapToGrid="0">
      <p:cViewPr>
        <p:scale>
          <a:sx n="100" d="100"/>
          <a:sy n="100" d="100"/>
        </p:scale>
        <p:origin x="918" y="138"/>
      </p:cViewPr>
      <p:guideLst/>
    </p:cSldViewPr>
  </p:slideViewPr>
  <p:outlineViewPr>
    <p:cViewPr>
      <p:scale>
        <a:sx n="33" d="100"/>
        <a:sy n="33" d="100"/>
      </p:scale>
      <p:origin x="0" y="-4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CD856-A28D-40CC-872D-0A2699BA2A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B9EE4B-EF4A-418C-840A-938DCFEDC22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Desirable effects</a:t>
          </a:r>
        </a:p>
      </dgm:t>
    </dgm:pt>
    <dgm:pt modelId="{F65F1A64-3A3F-4688-B0F9-3370022A7FC6}" type="parTrans" cxnId="{D5A4B533-A180-47C3-A4FB-9119CDC49606}">
      <dgm:prSet/>
      <dgm:spPr/>
      <dgm:t>
        <a:bodyPr/>
        <a:lstStyle/>
        <a:p>
          <a:endParaRPr lang="en-GB"/>
        </a:p>
      </dgm:t>
    </dgm:pt>
    <dgm:pt modelId="{FFBD836C-34A7-4935-85FD-FEBCF6EFD8F5}" type="sibTrans" cxnId="{D5A4B533-A180-47C3-A4FB-9119CDC49606}">
      <dgm:prSet/>
      <dgm:spPr/>
      <dgm:t>
        <a:bodyPr/>
        <a:lstStyle/>
        <a:p>
          <a:endParaRPr lang="en-GB"/>
        </a:p>
      </dgm:t>
    </dgm:pt>
    <dgm:pt modelId="{8D36834A-2E6C-4AC5-912C-2EED9010143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Undesirable effects</a:t>
          </a:r>
        </a:p>
      </dgm:t>
    </dgm:pt>
    <dgm:pt modelId="{A600A018-6F42-45FD-BC87-B18F610730A7}" type="parTrans" cxnId="{C461AF72-883F-45D8-8967-1F39F6EF2ADD}">
      <dgm:prSet/>
      <dgm:spPr/>
      <dgm:t>
        <a:bodyPr/>
        <a:lstStyle/>
        <a:p>
          <a:endParaRPr lang="en-GB"/>
        </a:p>
      </dgm:t>
    </dgm:pt>
    <dgm:pt modelId="{FCA35762-D6C1-40F2-BF15-B5FC3EFEE965}" type="sibTrans" cxnId="{C461AF72-883F-45D8-8967-1F39F6EF2ADD}">
      <dgm:prSet/>
      <dgm:spPr/>
      <dgm:t>
        <a:bodyPr/>
        <a:lstStyle/>
        <a:p>
          <a:endParaRPr lang="en-GB"/>
        </a:p>
      </dgm:t>
    </dgm:pt>
    <dgm:pt modelId="{4C2C8D92-2D83-4711-B201-B85A3B6BFAB3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Certainty of evidence (</a:t>
          </a:r>
          <a:r>
            <a:rPr lang="en-GB" dirty="0" err="1">
              <a:latin typeface="Franklin Gothic Book" panose="020B0503020102020204" pitchFamily="34" charset="0"/>
            </a:rPr>
            <a:t>CoE</a:t>
          </a:r>
          <a:r>
            <a:rPr lang="en-GB" dirty="0">
              <a:latin typeface="Franklin Gothic Book" panose="020B0503020102020204" pitchFamily="34" charset="0"/>
            </a:rPr>
            <a:t>)</a:t>
          </a:r>
        </a:p>
      </dgm:t>
    </dgm:pt>
    <dgm:pt modelId="{BA91836C-008F-4A64-89F3-8B584AFA99C2}" type="parTrans" cxnId="{EB7B612B-742A-4E79-817E-116FB03CCE08}">
      <dgm:prSet/>
      <dgm:spPr/>
      <dgm:t>
        <a:bodyPr/>
        <a:lstStyle/>
        <a:p>
          <a:endParaRPr lang="en-GB"/>
        </a:p>
      </dgm:t>
    </dgm:pt>
    <dgm:pt modelId="{A67E6213-BD1F-45EE-BAD2-CAD5D98700A2}" type="sibTrans" cxnId="{EB7B612B-742A-4E79-817E-116FB03CCE08}">
      <dgm:prSet/>
      <dgm:spPr/>
      <dgm:t>
        <a:bodyPr/>
        <a:lstStyle/>
        <a:p>
          <a:endParaRPr lang="en-GB"/>
        </a:p>
      </dgm:t>
    </dgm:pt>
    <dgm:pt modelId="{D7D2E668-9971-4C26-9348-44AB6577B44E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Values</a:t>
          </a:r>
        </a:p>
      </dgm:t>
    </dgm:pt>
    <dgm:pt modelId="{B88FBC64-8A3D-4BDD-9BC8-16F8C93A9B93}" type="parTrans" cxnId="{D51FA823-4CDF-4E2E-A8D3-CDD560B1C6AC}">
      <dgm:prSet/>
      <dgm:spPr/>
      <dgm:t>
        <a:bodyPr/>
        <a:lstStyle/>
        <a:p>
          <a:endParaRPr lang="en-GB"/>
        </a:p>
      </dgm:t>
    </dgm:pt>
    <dgm:pt modelId="{F0ADEA4F-6239-4DF8-A66C-5152E9E17A06}" type="sibTrans" cxnId="{D51FA823-4CDF-4E2E-A8D3-CDD560B1C6AC}">
      <dgm:prSet/>
      <dgm:spPr/>
      <dgm:t>
        <a:bodyPr/>
        <a:lstStyle/>
        <a:p>
          <a:endParaRPr lang="en-GB"/>
        </a:p>
      </dgm:t>
    </dgm:pt>
    <dgm:pt modelId="{50A55065-7FEF-4602-991A-EA06459BB7C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Resources required</a:t>
          </a:r>
        </a:p>
      </dgm:t>
    </dgm:pt>
    <dgm:pt modelId="{7DFA6481-B844-45DC-8CFD-F5A5B76F8181}" type="parTrans" cxnId="{560DBCDE-F853-4F57-859E-6B8BC64CB637}">
      <dgm:prSet/>
      <dgm:spPr/>
      <dgm:t>
        <a:bodyPr/>
        <a:lstStyle/>
        <a:p>
          <a:endParaRPr lang="en-GB"/>
        </a:p>
      </dgm:t>
    </dgm:pt>
    <dgm:pt modelId="{98998187-9767-42E5-8F7E-F5DE48B2433C}" type="sibTrans" cxnId="{560DBCDE-F853-4F57-859E-6B8BC64CB637}">
      <dgm:prSet/>
      <dgm:spPr/>
      <dgm:t>
        <a:bodyPr/>
        <a:lstStyle/>
        <a:p>
          <a:endParaRPr lang="en-GB"/>
        </a:p>
      </dgm:t>
    </dgm:pt>
    <dgm:pt modelId="{41E696D8-7411-4236-83F1-105DE44890A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Cost-effectiveness</a:t>
          </a:r>
        </a:p>
      </dgm:t>
    </dgm:pt>
    <dgm:pt modelId="{FD1A336A-2046-4B55-B8EE-D471126A1B5F}" type="parTrans" cxnId="{6B3B6A9E-6456-4A41-B644-4BD88FE9311E}">
      <dgm:prSet/>
      <dgm:spPr/>
      <dgm:t>
        <a:bodyPr/>
        <a:lstStyle/>
        <a:p>
          <a:endParaRPr lang="en-GB"/>
        </a:p>
      </dgm:t>
    </dgm:pt>
    <dgm:pt modelId="{B6F87E08-E675-4657-9558-42FEBD7C496F}" type="sibTrans" cxnId="{6B3B6A9E-6456-4A41-B644-4BD88FE9311E}">
      <dgm:prSet/>
      <dgm:spPr/>
      <dgm:t>
        <a:bodyPr/>
        <a:lstStyle/>
        <a:p>
          <a:endParaRPr lang="en-GB"/>
        </a:p>
      </dgm:t>
    </dgm:pt>
    <dgm:pt modelId="{7680A2A0-42C3-462F-8A3C-087CA23E52C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Acceptability</a:t>
          </a:r>
        </a:p>
      </dgm:t>
    </dgm:pt>
    <dgm:pt modelId="{AAB3F480-48E6-4D69-8619-E60821AAB622}" type="parTrans" cxnId="{9F103406-7100-4864-B0AF-D31D9FB7C58B}">
      <dgm:prSet/>
      <dgm:spPr/>
      <dgm:t>
        <a:bodyPr/>
        <a:lstStyle/>
        <a:p>
          <a:endParaRPr lang="en-GB"/>
        </a:p>
      </dgm:t>
    </dgm:pt>
    <dgm:pt modelId="{0DB76CDD-8BE8-4D3C-AD7F-416EBAF2DFC5}" type="sibTrans" cxnId="{9F103406-7100-4864-B0AF-D31D9FB7C58B}">
      <dgm:prSet/>
      <dgm:spPr/>
      <dgm:t>
        <a:bodyPr/>
        <a:lstStyle/>
        <a:p>
          <a:endParaRPr lang="en-GB"/>
        </a:p>
      </dgm:t>
    </dgm:pt>
    <dgm:pt modelId="{0921EC15-C18D-481F-90E8-6976CB1E601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Planetary health</a:t>
          </a:r>
        </a:p>
      </dgm:t>
    </dgm:pt>
    <dgm:pt modelId="{D8DDC780-3FDF-4DEA-B5FF-17A92B62B026}" type="parTrans" cxnId="{FF2D3E00-F466-435E-97F7-25716FFD6121}">
      <dgm:prSet/>
      <dgm:spPr/>
      <dgm:t>
        <a:bodyPr/>
        <a:lstStyle/>
        <a:p>
          <a:endParaRPr lang="en-GB"/>
        </a:p>
      </dgm:t>
    </dgm:pt>
    <dgm:pt modelId="{55282864-C268-450F-B707-2FEF8E667565}" type="sibTrans" cxnId="{FF2D3E00-F466-435E-97F7-25716FFD6121}">
      <dgm:prSet/>
      <dgm:spPr/>
      <dgm:t>
        <a:bodyPr/>
        <a:lstStyle/>
        <a:p>
          <a:endParaRPr lang="en-GB"/>
        </a:p>
      </dgm:t>
    </dgm:pt>
    <dgm:pt modelId="{B2386E92-7281-4D13-9613-AD6721C9CA82}">
      <dgm:prSet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Equity</a:t>
          </a:r>
        </a:p>
      </dgm:t>
    </dgm:pt>
    <dgm:pt modelId="{771B85C5-0288-466E-BEAF-D8B60B07017D}" type="sibTrans" cxnId="{6537D18A-23CF-4EFD-A73B-E879D5F5DD10}">
      <dgm:prSet/>
      <dgm:spPr/>
      <dgm:t>
        <a:bodyPr/>
        <a:lstStyle/>
        <a:p>
          <a:endParaRPr lang="en-GB"/>
        </a:p>
      </dgm:t>
    </dgm:pt>
    <dgm:pt modelId="{777086B1-14B3-4E19-B849-7C4194222299}" type="parTrans" cxnId="{6537D18A-23CF-4EFD-A73B-E879D5F5DD10}">
      <dgm:prSet/>
      <dgm:spPr/>
      <dgm:t>
        <a:bodyPr/>
        <a:lstStyle/>
        <a:p>
          <a:endParaRPr lang="en-GB"/>
        </a:p>
      </dgm:t>
    </dgm:pt>
    <dgm:pt modelId="{2E8FF4A9-559C-43B9-9D48-8B6A527E503F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Priority</a:t>
          </a:r>
        </a:p>
      </dgm:t>
    </dgm:pt>
    <dgm:pt modelId="{235271C6-7D77-428C-8B93-C7D56883643A}" type="parTrans" cxnId="{C2A217FB-119E-466B-8B74-4A5D4D016DAD}">
      <dgm:prSet/>
      <dgm:spPr/>
      <dgm:t>
        <a:bodyPr/>
        <a:lstStyle/>
        <a:p>
          <a:endParaRPr lang="en-GB"/>
        </a:p>
      </dgm:t>
    </dgm:pt>
    <dgm:pt modelId="{C17E9BDF-E5C6-436A-B4BD-5986038296FB}" type="sibTrans" cxnId="{C2A217FB-119E-466B-8B74-4A5D4D016DAD}">
      <dgm:prSet/>
      <dgm:spPr/>
      <dgm:t>
        <a:bodyPr/>
        <a:lstStyle/>
        <a:p>
          <a:endParaRPr lang="en-GB"/>
        </a:p>
      </dgm:t>
    </dgm:pt>
    <dgm:pt modelId="{32417B38-1E7A-42F8-82D3-D037C08B528D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Balance of effects</a:t>
          </a:r>
        </a:p>
      </dgm:t>
    </dgm:pt>
    <dgm:pt modelId="{3C271E2A-AFAD-4438-B2DF-F0727F58EA13}" type="parTrans" cxnId="{2C4423F0-4445-4E49-8036-A7865D4EDEC5}">
      <dgm:prSet/>
      <dgm:spPr/>
      <dgm:t>
        <a:bodyPr/>
        <a:lstStyle/>
        <a:p>
          <a:endParaRPr lang="en-GB"/>
        </a:p>
      </dgm:t>
    </dgm:pt>
    <dgm:pt modelId="{A769D55A-4F27-49C3-9ED5-D74D9681EA96}" type="sibTrans" cxnId="{2C4423F0-4445-4E49-8036-A7865D4EDEC5}">
      <dgm:prSet/>
      <dgm:spPr/>
      <dgm:t>
        <a:bodyPr/>
        <a:lstStyle/>
        <a:p>
          <a:endParaRPr lang="en-GB"/>
        </a:p>
      </dgm:t>
    </dgm:pt>
    <dgm:pt modelId="{B79763FF-32CA-477C-9158-FDA7571E4960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 err="1">
              <a:latin typeface="Franklin Gothic Book" panose="020B0503020102020204" pitchFamily="34" charset="0"/>
            </a:rPr>
            <a:t>CoE</a:t>
          </a:r>
          <a:r>
            <a:rPr lang="en-GB" dirty="0">
              <a:latin typeface="Franklin Gothic Book" panose="020B0503020102020204" pitchFamily="34" charset="0"/>
            </a:rPr>
            <a:t> of required resources</a:t>
          </a:r>
        </a:p>
      </dgm:t>
    </dgm:pt>
    <dgm:pt modelId="{ECE26835-E1F2-4A06-B2E7-74EDBDE303CD}" type="parTrans" cxnId="{B6EF480E-75D6-4E4E-906F-0C9BF62AAA5B}">
      <dgm:prSet/>
      <dgm:spPr/>
      <dgm:t>
        <a:bodyPr/>
        <a:lstStyle/>
        <a:p>
          <a:endParaRPr lang="en-GB"/>
        </a:p>
      </dgm:t>
    </dgm:pt>
    <dgm:pt modelId="{4E690F3C-6E68-4980-A6FB-C69E6ADB9327}" type="sibTrans" cxnId="{B6EF480E-75D6-4E4E-906F-0C9BF62AAA5B}">
      <dgm:prSet/>
      <dgm:spPr/>
      <dgm:t>
        <a:bodyPr/>
        <a:lstStyle/>
        <a:p>
          <a:endParaRPr lang="en-GB"/>
        </a:p>
      </dgm:t>
    </dgm:pt>
    <dgm:pt modelId="{9C5BDA27-5E62-42EC-AA6D-A342291B3D0D}" type="pres">
      <dgm:prSet presAssocID="{FB2CD856-A28D-40CC-872D-0A2699BA2AEE}" presName="diagram" presStyleCnt="0">
        <dgm:presLayoutVars>
          <dgm:dir/>
          <dgm:resizeHandles val="exact"/>
        </dgm:presLayoutVars>
      </dgm:prSet>
      <dgm:spPr/>
    </dgm:pt>
    <dgm:pt modelId="{70A94D2A-D5B3-4C2A-B139-7E5C5C268E06}" type="pres">
      <dgm:prSet presAssocID="{2E8FF4A9-559C-43B9-9D48-8B6A527E503F}" presName="node" presStyleLbl="node1" presStyleIdx="0" presStyleCnt="12">
        <dgm:presLayoutVars>
          <dgm:bulletEnabled val="1"/>
        </dgm:presLayoutVars>
      </dgm:prSet>
      <dgm:spPr/>
    </dgm:pt>
    <dgm:pt modelId="{739A948C-F664-48A5-8A0D-52A07414101D}" type="pres">
      <dgm:prSet presAssocID="{C17E9BDF-E5C6-436A-B4BD-5986038296FB}" presName="sibTrans" presStyleCnt="0"/>
      <dgm:spPr/>
    </dgm:pt>
    <dgm:pt modelId="{9897C858-42A4-4F73-AE9D-3D22244C7675}" type="pres">
      <dgm:prSet presAssocID="{7EB9EE4B-EF4A-418C-840A-938DCFEDC22C}" presName="node" presStyleLbl="node1" presStyleIdx="1" presStyleCnt="12">
        <dgm:presLayoutVars>
          <dgm:bulletEnabled val="1"/>
        </dgm:presLayoutVars>
      </dgm:prSet>
      <dgm:spPr/>
    </dgm:pt>
    <dgm:pt modelId="{85392207-8B70-4117-89DB-4F99F0111244}" type="pres">
      <dgm:prSet presAssocID="{FFBD836C-34A7-4935-85FD-FEBCF6EFD8F5}" presName="sibTrans" presStyleCnt="0"/>
      <dgm:spPr/>
    </dgm:pt>
    <dgm:pt modelId="{6DC8A747-12D3-4785-BD24-48572622E076}" type="pres">
      <dgm:prSet presAssocID="{8D36834A-2E6C-4AC5-912C-2EED9010143B}" presName="node" presStyleLbl="node1" presStyleIdx="2" presStyleCnt="12">
        <dgm:presLayoutVars>
          <dgm:bulletEnabled val="1"/>
        </dgm:presLayoutVars>
      </dgm:prSet>
      <dgm:spPr/>
    </dgm:pt>
    <dgm:pt modelId="{85858071-5142-4EB1-B74C-EC33E5CBC029}" type="pres">
      <dgm:prSet presAssocID="{FCA35762-D6C1-40F2-BF15-B5FC3EFEE965}" presName="sibTrans" presStyleCnt="0"/>
      <dgm:spPr/>
    </dgm:pt>
    <dgm:pt modelId="{C68E16AB-9B00-4425-9186-17BBAD9BAB3D}" type="pres">
      <dgm:prSet presAssocID="{4C2C8D92-2D83-4711-B201-B85A3B6BFAB3}" presName="node" presStyleLbl="node1" presStyleIdx="3" presStyleCnt="12">
        <dgm:presLayoutVars>
          <dgm:bulletEnabled val="1"/>
        </dgm:presLayoutVars>
      </dgm:prSet>
      <dgm:spPr/>
    </dgm:pt>
    <dgm:pt modelId="{65FEA875-3BCF-4A36-A98F-8D6B4A396DD3}" type="pres">
      <dgm:prSet presAssocID="{A67E6213-BD1F-45EE-BAD2-CAD5D98700A2}" presName="sibTrans" presStyleCnt="0"/>
      <dgm:spPr/>
    </dgm:pt>
    <dgm:pt modelId="{DD0E36F3-01FA-4E62-8558-881CA6E4A0A6}" type="pres">
      <dgm:prSet presAssocID="{D7D2E668-9971-4C26-9348-44AB6577B44E}" presName="node" presStyleLbl="node1" presStyleIdx="4" presStyleCnt="12">
        <dgm:presLayoutVars>
          <dgm:bulletEnabled val="1"/>
        </dgm:presLayoutVars>
      </dgm:prSet>
      <dgm:spPr/>
    </dgm:pt>
    <dgm:pt modelId="{C1E1CADE-19DD-4ED4-83C2-99AFBA78A3D6}" type="pres">
      <dgm:prSet presAssocID="{F0ADEA4F-6239-4DF8-A66C-5152E9E17A06}" presName="sibTrans" presStyleCnt="0"/>
      <dgm:spPr/>
    </dgm:pt>
    <dgm:pt modelId="{3553B68F-E49F-48B3-974A-317FA431AAD4}" type="pres">
      <dgm:prSet presAssocID="{32417B38-1E7A-42F8-82D3-D037C08B528D}" presName="node" presStyleLbl="node1" presStyleIdx="5" presStyleCnt="12">
        <dgm:presLayoutVars>
          <dgm:bulletEnabled val="1"/>
        </dgm:presLayoutVars>
      </dgm:prSet>
      <dgm:spPr/>
    </dgm:pt>
    <dgm:pt modelId="{D87A3999-6549-470C-89BB-B666D659B09F}" type="pres">
      <dgm:prSet presAssocID="{A769D55A-4F27-49C3-9ED5-D74D9681EA96}" presName="sibTrans" presStyleCnt="0"/>
      <dgm:spPr/>
    </dgm:pt>
    <dgm:pt modelId="{545C6A61-252B-4DA6-BAE8-4A4D001494BB}" type="pres">
      <dgm:prSet presAssocID="{50A55065-7FEF-4602-991A-EA06459BB7C6}" presName="node" presStyleLbl="node1" presStyleIdx="6" presStyleCnt="12">
        <dgm:presLayoutVars>
          <dgm:bulletEnabled val="1"/>
        </dgm:presLayoutVars>
      </dgm:prSet>
      <dgm:spPr/>
    </dgm:pt>
    <dgm:pt modelId="{685E5042-CE8B-4531-A9DE-7D0A5CA9E9BA}" type="pres">
      <dgm:prSet presAssocID="{98998187-9767-42E5-8F7E-F5DE48B2433C}" presName="sibTrans" presStyleCnt="0"/>
      <dgm:spPr/>
    </dgm:pt>
    <dgm:pt modelId="{F1A66820-28FB-4819-A78A-1F37F0980E25}" type="pres">
      <dgm:prSet presAssocID="{B79763FF-32CA-477C-9158-FDA7571E4960}" presName="node" presStyleLbl="node1" presStyleIdx="7" presStyleCnt="12">
        <dgm:presLayoutVars>
          <dgm:bulletEnabled val="1"/>
        </dgm:presLayoutVars>
      </dgm:prSet>
      <dgm:spPr/>
    </dgm:pt>
    <dgm:pt modelId="{87B4F807-7870-4F2C-8F9F-0737192B49B3}" type="pres">
      <dgm:prSet presAssocID="{4E690F3C-6E68-4980-A6FB-C69E6ADB9327}" presName="sibTrans" presStyleCnt="0"/>
      <dgm:spPr/>
    </dgm:pt>
    <dgm:pt modelId="{4655E9F7-936C-4F02-A873-8CD0D927E9FF}" type="pres">
      <dgm:prSet presAssocID="{41E696D8-7411-4236-83F1-105DE44890A4}" presName="node" presStyleLbl="node1" presStyleIdx="8" presStyleCnt="12">
        <dgm:presLayoutVars>
          <dgm:bulletEnabled val="1"/>
        </dgm:presLayoutVars>
      </dgm:prSet>
      <dgm:spPr/>
    </dgm:pt>
    <dgm:pt modelId="{80E2A0B6-B74A-454A-BFFE-8EBA539630F7}" type="pres">
      <dgm:prSet presAssocID="{B6F87E08-E675-4657-9558-42FEBD7C496F}" presName="sibTrans" presStyleCnt="0"/>
      <dgm:spPr/>
    </dgm:pt>
    <dgm:pt modelId="{D5A20A77-9B1D-44E1-A972-F8E557510FF6}" type="pres">
      <dgm:prSet presAssocID="{B2386E92-7281-4D13-9613-AD6721C9CA82}" presName="node" presStyleLbl="node1" presStyleIdx="9" presStyleCnt="12">
        <dgm:presLayoutVars>
          <dgm:bulletEnabled val="1"/>
        </dgm:presLayoutVars>
      </dgm:prSet>
      <dgm:spPr/>
    </dgm:pt>
    <dgm:pt modelId="{DB6F2349-704B-4312-9CFB-8245803EE70C}" type="pres">
      <dgm:prSet presAssocID="{771B85C5-0288-466E-BEAF-D8B60B07017D}" presName="sibTrans" presStyleCnt="0"/>
      <dgm:spPr/>
    </dgm:pt>
    <dgm:pt modelId="{D8909B96-CEB5-47C1-B0B0-26836AB7A743}" type="pres">
      <dgm:prSet presAssocID="{7680A2A0-42C3-462F-8A3C-087CA23E52CD}" presName="node" presStyleLbl="node1" presStyleIdx="10" presStyleCnt="12">
        <dgm:presLayoutVars>
          <dgm:bulletEnabled val="1"/>
        </dgm:presLayoutVars>
      </dgm:prSet>
      <dgm:spPr/>
    </dgm:pt>
    <dgm:pt modelId="{231BD32D-049F-487B-9021-4D960CF05E3B}" type="pres">
      <dgm:prSet presAssocID="{0DB76CDD-8BE8-4D3C-AD7F-416EBAF2DFC5}" presName="sibTrans" presStyleCnt="0"/>
      <dgm:spPr/>
    </dgm:pt>
    <dgm:pt modelId="{1AD91D07-9D94-4048-BF98-E84A74A30F9F}" type="pres">
      <dgm:prSet presAssocID="{0921EC15-C18D-481F-90E8-6976CB1E601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F2D3E00-F466-435E-97F7-25716FFD6121}" srcId="{FB2CD856-A28D-40CC-872D-0A2699BA2AEE}" destId="{0921EC15-C18D-481F-90E8-6976CB1E6012}" srcOrd="11" destOrd="0" parTransId="{D8DDC780-3FDF-4DEA-B5FF-17A92B62B026}" sibTransId="{55282864-C268-450F-B707-2FEF8E667565}"/>
    <dgm:cxn modelId="{760D6E03-A23F-4268-8476-F374097F4310}" type="presOf" srcId="{4C2C8D92-2D83-4711-B201-B85A3B6BFAB3}" destId="{C68E16AB-9B00-4425-9186-17BBAD9BAB3D}" srcOrd="0" destOrd="0" presId="urn:microsoft.com/office/officeart/2005/8/layout/default"/>
    <dgm:cxn modelId="{9F103406-7100-4864-B0AF-D31D9FB7C58B}" srcId="{FB2CD856-A28D-40CC-872D-0A2699BA2AEE}" destId="{7680A2A0-42C3-462F-8A3C-087CA23E52CD}" srcOrd="10" destOrd="0" parTransId="{AAB3F480-48E6-4D69-8619-E60821AAB622}" sibTransId="{0DB76CDD-8BE8-4D3C-AD7F-416EBAF2DFC5}"/>
    <dgm:cxn modelId="{B6EF480E-75D6-4E4E-906F-0C9BF62AAA5B}" srcId="{FB2CD856-A28D-40CC-872D-0A2699BA2AEE}" destId="{B79763FF-32CA-477C-9158-FDA7571E4960}" srcOrd="7" destOrd="0" parTransId="{ECE26835-E1F2-4A06-B2E7-74EDBDE303CD}" sibTransId="{4E690F3C-6E68-4980-A6FB-C69E6ADB9327}"/>
    <dgm:cxn modelId="{CB638416-A6F5-42C3-BB9E-C3DEE8F772BE}" type="presOf" srcId="{7680A2A0-42C3-462F-8A3C-087CA23E52CD}" destId="{D8909B96-CEB5-47C1-B0B0-26836AB7A743}" srcOrd="0" destOrd="0" presId="urn:microsoft.com/office/officeart/2005/8/layout/default"/>
    <dgm:cxn modelId="{83726B18-A85E-4ACC-85BC-49FF6B20F7A1}" type="presOf" srcId="{50A55065-7FEF-4602-991A-EA06459BB7C6}" destId="{545C6A61-252B-4DA6-BAE8-4A4D001494BB}" srcOrd="0" destOrd="0" presId="urn:microsoft.com/office/officeart/2005/8/layout/default"/>
    <dgm:cxn modelId="{D51FA823-4CDF-4E2E-A8D3-CDD560B1C6AC}" srcId="{FB2CD856-A28D-40CC-872D-0A2699BA2AEE}" destId="{D7D2E668-9971-4C26-9348-44AB6577B44E}" srcOrd="4" destOrd="0" parTransId="{B88FBC64-8A3D-4BDD-9BC8-16F8C93A9B93}" sibTransId="{F0ADEA4F-6239-4DF8-A66C-5152E9E17A06}"/>
    <dgm:cxn modelId="{144B3926-D9BA-4F11-B602-79DEAE308124}" type="presOf" srcId="{8D36834A-2E6C-4AC5-912C-2EED9010143B}" destId="{6DC8A747-12D3-4785-BD24-48572622E076}" srcOrd="0" destOrd="0" presId="urn:microsoft.com/office/officeart/2005/8/layout/default"/>
    <dgm:cxn modelId="{83695F28-924A-4F6E-889A-72554D588B09}" type="presOf" srcId="{32417B38-1E7A-42F8-82D3-D037C08B528D}" destId="{3553B68F-E49F-48B3-974A-317FA431AAD4}" srcOrd="0" destOrd="0" presId="urn:microsoft.com/office/officeart/2005/8/layout/default"/>
    <dgm:cxn modelId="{EB7B612B-742A-4E79-817E-116FB03CCE08}" srcId="{FB2CD856-A28D-40CC-872D-0A2699BA2AEE}" destId="{4C2C8D92-2D83-4711-B201-B85A3B6BFAB3}" srcOrd="3" destOrd="0" parTransId="{BA91836C-008F-4A64-89F3-8B584AFA99C2}" sibTransId="{A67E6213-BD1F-45EE-BAD2-CAD5D98700A2}"/>
    <dgm:cxn modelId="{D5A4B533-A180-47C3-A4FB-9119CDC49606}" srcId="{FB2CD856-A28D-40CC-872D-0A2699BA2AEE}" destId="{7EB9EE4B-EF4A-418C-840A-938DCFEDC22C}" srcOrd="1" destOrd="0" parTransId="{F65F1A64-3A3F-4688-B0F9-3370022A7FC6}" sibTransId="{FFBD836C-34A7-4935-85FD-FEBCF6EFD8F5}"/>
    <dgm:cxn modelId="{A7808834-E6A6-4A21-88B7-B6239C50157B}" type="presOf" srcId="{2E8FF4A9-559C-43B9-9D48-8B6A527E503F}" destId="{70A94D2A-D5B3-4C2A-B139-7E5C5C268E06}" srcOrd="0" destOrd="0" presId="urn:microsoft.com/office/officeart/2005/8/layout/default"/>
    <dgm:cxn modelId="{B402385F-1A80-4E86-879C-F4E659A0F489}" type="presOf" srcId="{D7D2E668-9971-4C26-9348-44AB6577B44E}" destId="{DD0E36F3-01FA-4E62-8558-881CA6E4A0A6}" srcOrd="0" destOrd="0" presId="urn:microsoft.com/office/officeart/2005/8/layout/default"/>
    <dgm:cxn modelId="{0AFD3960-DA41-44E0-AA39-E48AC21D43D0}" type="presOf" srcId="{B79763FF-32CA-477C-9158-FDA7571E4960}" destId="{F1A66820-28FB-4819-A78A-1F37F0980E25}" srcOrd="0" destOrd="0" presId="urn:microsoft.com/office/officeart/2005/8/layout/default"/>
    <dgm:cxn modelId="{C461AF72-883F-45D8-8967-1F39F6EF2ADD}" srcId="{FB2CD856-A28D-40CC-872D-0A2699BA2AEE}" destId="{8D36834A-2E6C-4AC5-912C-2EED9010143B}" srcOrd="2" destOrd="0" parTransId="{A600A018-6F42-45FD-BC87-B18F610730A7}" sibTransId="{FCA35762-D6C1-40F2-BF15-B5FC3EFEE965}"/>
    <dgm:cxn modelId="{0A607A75-E3A0-4FFE-97B0-00AA902789CF}" type="presOf" srcId="{41E696D8-7411-4236-83F1-105DE44890A4}" destId="{4655E9F7-936C-4F02-A873-8CD0D927E9FF}" srcOrd="0" destOrd="0" presId="urn:microsoft.com/office/officeart/2005/8/layout/default"/>
    <dgm:cxn modelId="{6537D18A-23CF-4EFD-A73B-E879D5F5DD10}" srcId="{FB2CD856-A28D-40CC-872D-0A2699BA2AEE}" destId="{B2386E92-7281-4D13-9613-AD6721C9CA82}" srcOrd="9" destOrd="0" parTransId="{777086B1-14B3-4E19-B849-7C4194222299}" sibTransId="{771B85C5-0288-466E-BEAF-D8B60B07017D}"/>
    <dgm:cxn modelId="{2DAEC598-0B99-49A7-90C9-3E58A8CFE068}" type="presOf" srcId="{7EB9EE4B-EF4A-418C-840A-938DCFEDC22C}" destId="{9897C858-42A4-4F73-AE9D-3D22244C7675}" srcOrd="0" destOrd="0" presId="urn:microsoft.com/office/officeart/2005/8/layout/default"/>
    <dgm:cxn modelId="{6B3B6A9E-6456-4A41-B644-4BD88FE9311E}" srcId="{FB2CD856-A28D-40CC-872D-0A2699BA2AEE}" destId="{41E696D8-7411-4236-83F1-105DE44890A4}" srcOrd="8" destOrd="0" parTransId="{FD1A336A-2046-4B55-B8EE-D471126A1B5F}" sibTransId="{B6F87E08-E675-4657-9558-42FEBD7C496F}"/>
    <dgm:cxn modelId="{4D6968A1-0325-4310-85FE-F7ED55839552}" type="presOf" srcId="{0921EC15-C18D-481F-90E8-6976CB1E6012}" destId="{1AD91D07-9D94-4048-BF98-E84A74A30F9F}" srcOrd="0" destOrd="0" presId="urn:microsoft.com/office/officeart/2005/8/layout/default"/>
    <dgm:cxn modelId="{E9485CAE-53AB-44E9-A711-76E12CB0FC1E}" type="presOf" srcId="{B2386E92-7281-4D13-9613-AD6721C9CA82}" destId="{D5A20A77-9B1D-44E1-A972-F8E557510FF6}" srcOrd="0" destOrd="0" presId="urn:microsoft.com/office/officeart/2005/8/layout/default"/>
    <dgm:cxn modelId="{560DBCDE-F853-4F57-859E-6B8BC64CB637}" srcId="{FB2CD856-A28D-40CC-872D-0A2699BA2AEE}" destId="{50A55065-7FEF-4602-991A-EA06459BB7C6}" srcOrd="6" destOrd="0" parTransId="{7DFA6481-B844-45DC-8CFD-F5A5B76F8181}" sibTransId="{98998187-9767-42E5-8F7E-F5DE48B2433C}"/>
    <dgm:cxn modelId="{EDA7AEE6-B859-46A0-B5FA-9D1429A9D357}" type="presOf" srcId="{FB2CD856-A28D-40CC-872D-0A2699BA2AEE}" destId="{9C5BDA27-5E62-42EC-AA6D-A342291B3D0D}" srcOrd="0" destOrd="0" presId="urn:microsoft.com/office/officeart/2005/8/layout/default"/>
    <dgm:cxn modelId="{2C4423F0-4445-4E49-8036-A7865D4EDEC5}" srcId="{FB2CD856-A28D-40CC-872D-0A2699BA2AEE}" destId="{32417B38-1E7A-42F8-82D3-D037C08B528D}" srcOrd="5" destOrd="0" parTransId="{3C271E2A-AFAD-4438-B2DF-F0727F58EA13}" sibTransId="{A769D55A-4F27-49C3-9ED5-D74D9681EA96}"/>
    <dgm:cxn modelId="{C2A217FB-119E-466B-8B74-4A5D4D016DAD}" srcId="{FB2CD856-A28D-40CC-872D-0A2699BA2AEE}" destId="{2E8FF4A9-559C-43B9-9D48-8B6A527E503F}" srcOrd="0" destOrd="0" parTransId="{235271C6-7D77-428C-8B93-C7D56883643A}" sibTransId="{C17E9BDF-E5C6-436A-B4BD-5986038296FB}"/>
    <dgm:cxn modelId="{C0A9C98B-468F-4D00-89C8-50701AFBA9A9}" type="presParOf" srcId="{9C5BDA27-5E62-42EC-AA6D-A342291B3D0D}" destId="{70A94D2A-D5B3-4C2A-B139-7E5C5C268E06}" srcOrd="0" destOrd="0" presId="urn:microsoft.com/office/officeart/2005/8/layout/default"/>
    <dgm:cxn modelId="{EB4D01C2-6948-47B3-9C39-B6C89F6B9648}" type="presParOf" srcId="{9C5BDA27-5E62-42EC-AA6D-A342291B3D0D}" destId="{739A948C-F664-48A5-8A0D-52A07414101D}" srcOrd="1" destOrd="0" presId="urn:microsoft.com/office/officeart/2005/8/layout/default"/>
    <dgm:cxn modelId="{36005AF1-F581-440D-A247-B34FBAF92A05}" type="presParOf" srcId="{9C5BDA27-5E62-42EC-AA6D-A342291B3D0D}" destId="{9897C858-42A4-4F73-AE9D-3D22244C7675}" srcOrd="2" destOrd="0" presId="urn:microsoft.com/office/officeart/2005/8/layout/default"/>
    <dgm:cxn modelId="{80B27298-A876-47BF-BE22-1C6F19CECFB2}" type="presParOf" srcId="{9C5BDA27-5E62-42EC-AA6D-A342291B3D0D}" destId="{85392207-8B70-4117-89DB-4F99F0111244}" srcOrd="3" destOrd="0" presId="urn:microsoft.com/office/officeart/2005/8/layout/default"/>
    <dgm:cxn modelId="{93B00050-C21E-4B43-B7A5-B8279DB6146A}" type="presParOf" srcId="{9C5BDA27-5E62-42EC-AA6D-A342291B3D0D}" destId="{6DC8A747-12D3-4785-BD24-48572622E076}" srcOrd="4" destOrd="0" presId="urn:microsoft.com/office/officeart/2005/8/layout/default"/>
    <dgm:cxn modelId="{4BD17DB4-BB07-4C66-A3D7-9CFA517C73AF}" type="presParOf" srcId="{9C5BDA27-5E62-42EC-AA6D-A342291B3D0D}" destId="{85858071-5142-4EB1-B74C-EC33E5CBC029}" srcOrd="5" destOrd="0" presId="urn:microsoft.com/office/officeart/2005/8/layout/default"/>
    <dgm:cxn modelId="{1F422E1D-877C-416A-9011-3976DE047162}" type="presParOf" srcId="{9C5BDA27-5E62-42EC-AA6D-A342291B3D0D}" destId="{C68E16AB-9B00-4425-9186-17BBAD9BAB3D}" srcOrd="6" destOrd="0" presId="urn:microsoft.com/office/officeart/2005/8/layout/default"/>
    <dgm:cxn modelId="{CC4C6E2D-EE14-467C-B1A7-F64AC86971EF}" type="presParOf" srcId="{9C5BDA27-5E62-42EC-AA6D-A342291B3D0D}" destId="{65FEA875-3BCF-4A36-A98F-8D6B4A396DD3}" srcOrd="7" destOrd="0" presId="urn:microsoft.com/office/officeart/2005/8/layout/default"/>
    <dgm:cxn modelId="{8476FEAC-CBC1-4D0D-A64F-18150D1E60C0}" type="presParOf" srcId="{9C5BDA27-5E62-42EC-AA6D-A342291B3D0D}" destId="{DD0E36F3-01FA-4E62-8558-881CA6E4A0A6}" srcOrd="8" destOrd="0" presId="urn:microsoft.com/office/officeart/2005/8/layout/default"/>
    <dgm:cxn modelId="{7213FB6E-747D-4D78-8198-B25D127E5F97}" type="presParOf" srcId="{9C5BDA27-5E62-42EC-AA6D-A342291B3D0D}" destId="{C1E1CADE-19DD-4ED4-83C2-99AFBA78A3D6}" srcOrd="9" destOrd="0" presId="urn:microsoft.com/office/officeart/2005/8/layout/default"/>
    <dgm:cxn modelId="{4E27F4B2-E11E-4E70-9B71-C383C7EC9B9A}" type="presParOf" srcId="{9C5BDA27-5E62-42EC-AA6D-A342291B3D0D}" destId="{3553B68F-E49F-48B3-974A-317FA431AAD4}" srcOrd="10" destOrd="0" presId="urn:microsoft.com/office/officeart/2005/8/layout/default"/>
    <dgm:cxn modelId="{F6FDA0D2-4165-4DC6-8D92-1F6B6640894F}" type="presParOf" srcId="{9C5BDA27-5E62-42EC-AA6D-A342291B3D0D}" destId="{D87A3999-6549-470C-89BB-B666D659B09F}" srcOrd="11" destOrd="0" presId="urn:microsoft.com/office/officeart/2005/8/layout/default"/>
    <dgm:cxn modelId="{F400B34D-0A1D-495E-8592-0530DC92B807}" type="presParOf" srcId="{9C5BDA27-5E62-42EC-AA6D-A342291B3D0D}" destId="{545C6A61-252B-4DA6-BAE8-4A4D001494BB}" srcOrd="12" destOrd="0" presId="urn:microsoft.com/office/officeart/2005/8/layout/default"/>
    <dgm:cxn modelId="{DF44F233-6CC1-45D8-899D-F855FFC9C605}" type="presParOf" srcId="{9C5BDA27-5E62-42EC-AA6D-A342291B3D0D}" destId="{685E5042-CE8B-4531-A9DE-7D0A5CA9E9BA}" srcOrd="13" destOrd="0" presId="urn:microsoft.com/office/officeart/2005/8/layout/default"/>
    <dgm:cxn modelId="{FB38CBF7-DAFD-42A2-87E0-8000AFD172A1}" type="presParOf" srcId="{9C5BDA27-5E62-42EC-AA6D-A342291B3D0D}" destId="{F1A66820-28FB-4819-A78A-1F37F0980E25}" srcOrd="14" destOrd="0" presId="urn:microsoft.com/office/officeart/2005/8/layout/default"/>
    <dgm:cxn modelId="{AF9E1F0E-F7D3-4DBE-BCCF-55AB3DEC9BBC}" type="presParOf" srcId="{9C5BDA27-5E62-42EC-AA6D-A342291B3D0D}" destId="{87B4F807-7870-4F2C-8F9F-0737192B49B3}" srcOrd="15" destOrd="0" presId="urn:microsoft.com/office/officeart/2005/8/layout/default"/>
    <dgm:cxn modelId="{89150CD7-62D2-4506-991A-8C3B673D17A8}" type="presParOf" srcId="{9C5BDA27-5E62-42EC-AA6D-A342291B3D0D}" destId="{4655E9F7-936C-4F02-A873-8CD0D927E9FF}" srcOrd="16" destOrd="0" presId="urn:microsoft.com/office/officeart/2005/8/layout/default"/>
    <dgm:cxn modelId="{5991CBC3-90A0-4DD2-890B-5089C540AB2F}" type="presParOf" srcId="{9C5BDA27-5E62-42EC-AA6D-A342291B3D0D}" destId="{80E2A0B6-B74A-454A-BFFE-8EBA539630F7}" srcOrd="17" destOrd="0" presId="urn:microsoft.com/office/officeart/2005/8/layout/default"/>
    <dgm:cxn modelId="{CCC715AF-6C2C-4D81-8872-6C3D9DB92378}" type="presParOf" srcId="{9C5BDA27-5E62-42EC-AA6D-A342291B3D0D}" destId="{D5A20A77-9B1D-44E1-A972-F8E557510FF6}" srcOrd="18" destOrd="0" presId="urn:microsoft.com/office/officeart/2005/8/layout/default"/>
    <dgm:cxn modelId="{D1FCD5D9-D5A3-42C4-8186-D5E77501842C}" type="presParOf" srcId="{9C5BDA27-5E62-42EC-AA6D-A342291B3D0D}" destId="{DB6F2349-704B-4312-9CFB-8245803EE70C}" srcOrd="19" destOrd="0" presId="urn:microsoft.com/office/officeart/2005/8/layout/default"/>
    <dgm:cxn modelId="{B4A82162-2402-42F6-BDF5-B08FD15F612C}" type="presParOf" srcId="{9C5BDA27-5E62-42EC-AA6D-A342291B3D0D}" destId="{D8909B96-CEB5-47C1-B0B0-26836AB7A743}" srcOrd="20" destOrd="0" presId="urn:microsoft.com/office/officeart/2005/8/layout/default"/>
    <dgm:cxn modelId="{CF19967D-65A2-456E-B3A4-FC961C50A21B}" type="presParOf" srcId="{9C5BDA27-5E62-42EC-AA6D-A342291B3D0D}" destId="{231BD32D-049F-487B-9021-4D960CF05E3B}" srcOrd="21" destOrd="0" presId="urn:microsoft.com/office/officeart/2005/8/layout/default"/>
    <dgm:cxn modelId="{56319A18-E3F0-419F-9769-D604008AF808}" type="presParOf" srcId="{9C5BDA27-5E62-42EC-AA6D-A342291B3D0D}" destId="{1AD91D07-9D94-4048-BF98-E84A74A30F9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CD856-A28D-40CC-872D-0A2699BA2A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B9EE4B-EF4A-418C-840A-938DCFEDC22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Desirable effects</a:t>
          </a:r>
        </a:p>
      </dgm:t>
    </dgm:pt>
    <dgm:pt modelId="{F65F1A64-3A3F-4688-B0F9-3370022A7FC6}" type="parTrans" cxnId="{D5A4B533-A180-47C3-A4FB-9119CDC49606}">
      <dgm:prSet/>
      <dgm:spPr/>
      <dgm:t>
        <a:bodyPr/>
        <a:lstStyle/>
        <a:p>
          <a:endParaRPr lang="en-GB"/>
        </a:p>
      </dgm:t>
    </dgm:pt>
    <dgm:pt modelId="{FFBD836C-34A7-4935-85FD-FEBCF6EFD8F5}" type="sibTrans" cxnId="{D5A4B533-A180-47C3-A4FB-9119CDC49606}">
      <dgm:prSet/>
      <dgm:spPr/>
      <dgm:t>
        <a:bodyPr/>
        <a:lstStyle/>
        <a:p>
          <a:endParaRPr lang="en-GB"/>
        </a:p>
      </dgm:t>
    </dgm:pt>
    <dgm:pt modelId="{8D36834A-2E6C-4AC5-912C-2EED9010143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Undesirable effects</a:t>
          </a:r>
        </a:p>
      </dgm:t>
    </dgm:pt>
    <dgm:pt modelId="{A600A018-6F42-45FD-BC87-B18F610730A7}" type="parTrans" cxnId="{C461AF72-883F-45D8-8967-1F39F6EF2ADD}">
      <dgm:prSet/>
      <dgm:spPr/>
      <dgm:t>
        <a:bodyPr/>
        <a:lstStyle/>
        <a:p>
          <a:endParaRPr lang="en-GB"/>
        </a:p>
      </dgm:t>
    </dgm:pt>
    <dgm:pt modelId="{FCA35762-D6C1-40F2-BF15-B5FC3EFEE965}" type="sibTrans" cxnId="{C461AF72-883F-45D8-8967-1F39F6EF2ADD}">
      <dgm:prSet/>
      <dgm:spPr/>
      <dgm:t>
        <a:bodyPr/>
        <a:lstStyle/>
        <a:p>
          <a:endParaRPr lang="en-GB"/>
        </a:p>
      </dgm:t>
    </dgm:pt>
    <dgm:pt modelId="{4C2C8D92-2D83-4711-B201-B85A3B6BFAB3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Certainty of evidence (</a:t>
          </a:r>
          <a:r>
            <a:rPr lang="en-GB" dirty="0" err="1">
              <a:latin typeface="Franklin Gothic Book" panose="020B0503020102020204" pitchFamily="34" charset="0"/>
            </a:rPr>
            <a:t>CoE</a:t>
          </a:r>
          <a:r>
            <a:rPr lang="en-GB" dirty="0">
              <a:latin typeface="Franklin Gothic Book" panose="020B0503020102020204" pitchFamily="34" charset="0"/>
            </a:rPr>
            <a:t>)</a:t>
          </a:r>
        </a:p>
      </dgm:t>
    </dgm:pt>
    <dgm:pt modelId="{BA91836C-008F-4A64-89F3-8B584AFA99C2}" type="parTrans" cxnId="{EB7B612B-742A-4E79-817E-116FB03CCE08}">
      <dgm:prSet/>
      <dgm:spPr/>
      <dgm:t>
        <a:bodyPr/>
        <a:lstStyle/>
        <a:p>
          <a:endParaRPr lang="en-GB"/>
        </a:p>
      </dgm:t>
    </dgm:pt>
    <dgm:pt modelId="{A67E6213-BD1F-45EE-BAD2-CAD5D98700A2}" type="sibTrans" cxnId="{EB7B612B-742A-4E79-817E-116FB03CCE08}">
      <dgm:prSet/>
      <dgm:spPr/>
      <dgm:t>
        <a:bodyPr/>
        <a:lstStyle/>
        <a:p>
          <a:endParaRPr lang="en-GB"/>
        </a:p>
      </dgm:t>
    </dgm:pt>
    <dgm:pt modelId="{D7D2E668-9971-4C26-9348-44AB6577B44E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Values</a:t>
          </a:r>
        </a:p>
      </dgm:t>
    </dgm:pt>
    <dgm:pt modelId="{B88FBC64-8A3D-4BDD-9BC8-16F8C93A9B93}" type="parTrans" cxnId="{D51FA823-4CDF-4E2E-A8D3-CDD560B1C6AC}">
      <dgm:prSet/>
      <dgm:spPr/>
      <dgm:t>
        <a:bodyPr/>
        <a:lstStyle/>
        <a:p>
          <a:endParaRPr lang="en-GB"/>
        </a:p>
      </dgm:t>
    </dgm:pt>
    <dgm:pt modelId="{F0ADEA4F-6239-4DF8-A66C-5152E9E17A06}" type="sibTrans" cxnId="{D51FA823-4CDF-4E2E-A8D3-CDD560B1C6AC}">
      <dgm:prSet/>
      <dgm:spPr/>
      <dgm:t>
        <a:bodyPr/>
        <a:lstStyle/>
        <a:p>
          <a:endParaRPr lang="en-GB"/>
        </a:p>
      </dgm:t>
    </dgm:pt>
    <dgm:pt modelId="{50A55065-7FEF-4602-991A-EA06459BB7C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Resources required</a:t>
          </a:r>
        </a:p>
      </dgm:t>
    </dgm:pt>
    <dgm:pt modelId="{7DFA6481-B844-45DC-8CFD-F5A5B76F8181}" type="parTrans" cxnId="{560DBCDE-F853-4F57-859E-6B8BC64CB637}">
      <dgm:prSet/>
      <dgm:spPr/>
      <dgm:t>
        <a:bodyPr/>
        <a:lstStyle/>
        <a:p>
          <a:endParaRPr lang="en-GB"/>
        </a:p>
      </dgm:t>
    </dgm:pt>
    <dgm:pt modelId="{98998187-9767-42E5-8F7E-F5DE48B2433C}" type="sibTrans" cxnId="{560DBCDE-F853-4F57-859E-6B8BC64CB637}">
      <dgm:prSet/>
      <dgm:spPr/>
      <dgm:t>
        <a:bodyPr/>
        <a:lstStyle/>
        <a:p>
          <a:endParaRPr lang="en-GB"/>
        </a:p>
      </dgm:t>
    </dgm:pt>
    <dgm:pt modelId="{41E696D8-7411-4236-83F1-105DE44890A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Cost-effectiveness</a:t>
          </a:r>
        </a:p>
      </dgm:t>
    </dgm:pt>
    <dgm:pt modelId="{FD1A336A-2046-4B55-B8EE-D471126A1B5F}" type="parTrans" cxnId="{6B3B6A9E-6456-4A41-B644-4BD88FE9311E}">
      <dgm:prSet/>
      <dgm:spPr/>
      <dgm:t>
        <a:bodyPr/>
        <a:lstStyle/>
        <a:p>
          <a:endParaRPr lang="en-GB"/>
        </a:p>
      </dgm:t>
    </dgm:pt>
    <dgm:pt modelId="{B6F87E08-E675-4657-9558-42FEBD7C496F}" type="sibTrans" cxnId="{6B3B6A9E-6456-4A41-B644-4BD88FE9311E}">
      <dgm:prSet/>
      <dgm:spPr/>
      <dgm:t>
        <a:bodyPr/>
        <a:lstStyle/>
        <a:p>
          <a:endParaRPr lang="en-GB"/>
        </a:p>
      </dgm:t>
    </dgm:pt>
    <dgm:pt modelId="{7680A2A0-42C3-462F-8A3C-087CA23E52C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Acceptability</a:t>
          </a:r>
        </a:p>
      </dgm:t>
    </dgm:pt>
    <dgm:pt modelId="{AAB3F480-48E6-4D69-8619-E60821AAB622}" type="parTrans" cxnId="{9F103406-7100-4864-B0AF-D31D9FB7C58B}">
      <dgm:prSet/>
      <dgm:spPr/>
      <dgm:t>
        <a:bodyPr/>
        <a:lstStyle/>
        <a:p>
          <a:endParaRPr lang="en-GB"/>
        </a:p>
      </dgm:t>
    </dgm:pt>
    <dgm:pt modelId="{0DB76CDD-8BE8-4D3C-AD7F-416EBAF2DFC5}" type="sibTrans" cxnId="{9F103406-7100-4864-B0AF-D31D9FB7C58B}">
      <dgm:prSet/>
      <dgm:spPr/>
      <dgm:t>
        <a:bodyPr/>
        <a:lstStyle/>
        <a:p>
          <a:endParaRPr lang="en-GB"/>
        </a:p>
      </dgm:t>
    </dgm:pt>
    <dgm:pt modelId="{0921EC15-C18D-481F-90E8-6976CB1E601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Planetary health</a:t>
          </a:r>
        </a:p>
      </dgm:t>
    </dgm:pt>
    <dgm:pt modelId="{D8DDC780-3FDF-4DEA-B5FF-17A92B62B026}" type="parTrans" cxnId="{FF2D3E00-F466-435E-97F7-25716FFD6121}">
      <dgm:prSet/>
      <dgm:spPr/>
      <dgm:t>
        <a:bodyPr/>
        <a:lstStyle/>
        <a:p>
          <a:endParaRPr lang="en-GB"/>
        </a:p>
      </dgm:t>
    </dgm:pt>
    <dgm:pt modelId="{55282864-C268-450F-B707-2FEF8E667565}" type="sibTrans" cxnId="{FF2D3E00-F466-435E-97F7-25716FFD6121}">
      <dgm:prSet/>
      <dgm:spPr/>
      <dgm:t>
        <a:bodyPr/>
        <a:lstStyle/>
        <a:p>
          <a:endParaRPr lang="en-GB"/>
        </a:p>
      </dgm:t>
    </dgm:pt>
    <dgm:pt modelId="{B2386E92-7281-4D13-9613-AD6721C9CA82}">
      <dgm:prSet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Equity</a:t>
          </a:r>
        </a:p>
      </dgm:t>
    </dgm:pt>
    <dgm:pt modelId="{771B85C5-0288-466E-BEAF-D8B60B07017D}" type="sibTrans" cxnId="{6537D18A-23CF-4EFD-A73B-E879D5F5DD10}">
      <dgm:prSet/>
      <dgm:spPr/>
      <dgm:t>
        <a:bodyPr/>
        <a:lstStyle/>
        <a:p>
          <a:endParaRPr lang="en-GB"/>
        </a:p>
      </dgm:t>
    </dgm:pt>
    <dgm:pt modelId="{777086B1-14B3-4E19-B849-7C4194222299}" type="parTrans" cxnId="{6537D18A-23CF-4EFD-A73B-E879D5F5DD10}">
      <dgm:prSet/>
      <dgm:spPr/>
      <dgm:t>
        <a:bodyPr/>
        <a:lstStyle/>
        <a:p>
          <a:endParaRPr lang="en-GB"/>
        </a:p>
      </dgm:t>
    </dgm:pt>
    <dgm:pt modelId="{2E8FF4A9-559C-43B9-9D48-8B6A527E503F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Priority</a:t>
          </a:r>
        </a:p>
      </dgm:t>
    </dgm:pt>
    <dgm:pt modelId="{235271C6-7D77-428C-8B93-C7D56883643A}" type="parTrans" cxnId="{C2A217FB-119E-466B-8B74-4A5D4D016DAD}">
      <dgm:prSet/>
      <dgm:spPr/>
      <dgm:t>
        <a:bodyPr/>
        <a:lstStyle/>
        <a:p>
          <a:endParaRPr lang="en-GB"/>
        </a:p>
      </dgm:t>
    </dgm:pt>
    <dgm:pt modelId="{C17E9BDF-E5C6-436A-B4BD-5986038296FB}" type="sibTrans" cxnId="{C2A217FB-119E-466B-8B74-4A5D4D016DAD}">
      <dgm:prSet/>
      <dgm:spPr/>
      <dgm:t>
        <a:bodyPr/>
        <a:lstStyle/>
        <a:p>
          <a:endParaRPr lang="en-GB"/>
        </a:p>
      </dgm:t>
    </dgm:pt>
    <dgm:pt modelId="{32417B38-1E7A-42F8-82D3-D037C08B528D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Balance of effects</a:t>
          </a:r>
        </a:p>
      </dgm:t>
    </dgm:pt>
    <dgm:pt modelId="{3C271E2A-AFAD-4438-B2DF-F0727F58EA13}" type="parTrans" cxnId="{2C4423F0-4445-4E49-8036-A7865D4EDEC5}">
      <dgm:prSet/>
      <dgm:spPr/>
      <dgm:t>
        <a:bodyPr/>
        <a:lstStyle/>
        <a:p>
          <a:endParaRPr lang="en-GB"/>
        </a:p>
      </dgm:t>
    </dgm:pt>
    <dgm:pt modelId="{A769D55A-4F27-49C3-9ED5-D74D9681EA96}" type="sibTrans" cxnId="{2C4423F0-4445-4E49-8036-A7865D4EDEC5}">
      <dgm:prSet/>
      <dgm:spPr/>
      <dgm:t>
        <a:bodyPr/>
        <a:lstStyle/>
        <a:p>
          <a:endParaRPr lang="en-GB"/>
        </a:p>
      </dgm:t>
    </dgm:pt>
    <dgm:pt modelId="{B79763FF-32CA-477C-9158-FDA7571E4960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 err="1">
              <a:latin typeface="Franklin Gothic Book" panose="020B0503020102020204" pitchFamily="34" charset="0"/>
            </a:rPr>
            <a:t>CoE</a:t>
          </a:r>
          <a:r>
            <a:rPr lang="en-GB" dirty="0">
              <a:latin typeface="Franklin Gothic Book" panose="020B0503020102020204" pitchFamily="34" charset="0"/>
            </a:rPr>
            <a:t> of required resources</a:t>
          </a:r>
        </a:p>
      </dgm:t>
    </dgm:pt>
    <dgm:pt modelId="{ECE26835-E1F2-4A06-B2E7-74EDBDE303CD}" type="parTrans" cxnId="{B6EF480E-75D6-4E4E-906F-0C9BF62AAA5B}">
      <dgm:prSet/>
      <dgm:spPr/>
      <dgm:t>
        <a:bodyPr/>
        <a:lstStyle/>
        <a:p>
          <a:endParaRPr lang="en-GB"/>
        </a:p>
      </dgm:t>
    </dgm:pt>
    <dgm:pt modelId="{4E690F3C-6E68-4980-A6FB-C69E6ADB9327}" type="sibTrans" cxnId="{B6EF480E-75D6-4E4E-906F-0C9BF62AAA5B}">
      <dgm:prSet/>
      <dgm:spPr/>
      <dgm:t>
        <a:bodyPr/>
        <a:lstStyle/>
        <a:p>
          <a:endParaRPr lang="en-GB"/>
        </a:p>
      </dgm:t>
    </dgm:pt>
    <dgm:pt modelId="{9C5BDA27-5E62-42EC-AA6D-A342291B3D0D}" type="pres">
      <dgm:prSet presAssocID="{FB2CD856-A28D-40CC-872D-0A2699BA2AEE}" presName="diagram" presStyleCnt="0">
        <dgm:presLayoutVars>
          <dgm:dir/>
          <dgm:resizeHandles val="exact"/>
        </dgm:presLayoutVars>
      </dgm:prSet>
      <dgm:spPr/>
    </dgm:pt>
    <dgm:pt modelId="{70A94D2A-D5B3-4C2A-B139-7E5C5C268E06}" type="pres">
      <dgm:prSet presAssocID="{2E8FF4A9-559C-43B9-9D48-8B6A527E503F}" presName="node" presStyleLbl="node1" presStyleIdx="0" presStyleCnt="12">
        <dgm:presLayoutVars>
          <dgm:bulletEnabled val="1"/>
        </dgm:presLayoutVars>
      </dgm:prSet>
      <dgm:spPr/>
    </dgm:pt>
    <dgm:pt modelId="{739A948C-F664-48A5-8A0D-52A07414101D}" type="pres">
      <dgm:prSet presAssocID="{C17E9BDF-E5C6-436A-B4BD-5986038296FB}" presName="sibTrans" presStyleCnt="0"/>
      <dgm:spPr/>
    </dgm:pt>
    <dgm:pt modelId="{9897C858-42A4-4F73-AE9D-3D22244C7675}" type="pres">
      <dgm:prSet presAssocID="{7EB9EE4B-EF4A-418C-840A-938DCFEDC22C}" presName="node" presStyleLbl="node1" presStyleIdx="1" presStyleCnt="12">
        <dgm:presLayoutVars>
          <dgm:bulletEnabled val="1"/>
        </dgm:presLayoutVars>
      </dgm:prSet>
      <dgm:spPr/>
    </dgm:pt>
    <dgm:pt modelId="{85392207-8B70-4117-89DB-4F99F0111244}" type="pres">
      <dgm:prSet presAssocID="{FFBD836C-34A7-4935-85FD-FEBCF6EFD8F5}" presName="sibTrans" presStyleCnt="0"/>
      <dgm:spPr/>
    </dgm:pt>
    <dgm:pt modelId="{6DC8A747-12D3-4785-BD24-48572622E076}" type="pres">
      <dgm:prSet presAssocID="{8D36834A-2E6C-4AC5-912C-2EED9010143B}" presName="node" presStyleLbl="node1" presStyleIdx="2" presStyleCnt="12">
        <dgm:presLayoutVars>
          <dgm:bulletEnabled val="1"/>
        </dgm:presLayoutVars>
      </dgm:prSet>
      <dgm:spPr/>
    </dgm:pt>
    <dgm:pt modelId="{85858071-5142-4EB1-B74C-EC33E5CBC029}" type="pres">
      <dgm:prSet presAssocID="{FCA35762-D6C1-40F2-BF15-B5FC3EFEE965}" presName="sibTrans" presStyleCnt="0"/>
      <dgm:spPr/>
    </dgm:pt>
    <dgm:pt modelId="{C68E16AB-9B00-4425-9186-17BBAD9BAB3D}" type="pres">
      <dgm:prSet presAssocID="{4C2C8D92-2D83-4711-B201-B85A3B6BFAB3}" presName="node" presStyleLbl="node1" presStyleIdx="3" presStyleCnt="12">
        <dgm:presLayoutVars>
          <dgm:bulletEnabled val="1"/>
        </dgm:presLayoutVars>
      </dgm:prSet>
      <dgm:spPr/>
    </dgm:pt>
    <dgm:pt modelId="{65FEA875-3BCF-4A36-A98F-8D6B4A396DD3}" type="pres">
      <dgm:prSet presAssocID="{A67E6213-BD1F-45EE-BAD2-CAD5D98700A2}" presName="sibTrans" presStyleCnt="0"/>
      <dgm:spPr/>
    </dgm:pt>
    <dgm:pt modelId="{DD0E36F3-01FA-4E62-8558-881CA6E4A0A6}" type="pres">
      <dgm:prSet presAssocID="{D7D2E668-9971-4C26-9348-44AB6577B44E}" presName="node" presStyleLbl="node1" presStyleIdx="4" presStyleCnt="12">
        <dgm:presLayoutVars>
          <dgm:bulletEnabled val="1"/>
        </dgm:presLayoutVars>
      </dgm:prSet>
      <dgm:spPr/>
    </dgm:pt>
    <dgm:pt modelId="{C1E1CADE-19DD-4ED4-83C2-99AFBA78A3D6}" type="pres">
      <dgm:prSet presAssocID="{F0ADEA4F-6239-4DF8-A66C-5152E9E17A06}" presName="sibTrans" presStyleCnt="0"/>
      <dgm:spPr/>
    </dgm:pt>
    <dgm:pt modelId="{3553B68F-E49F-48B3-974A-317FA431AAD4}" type="pres">
      <dgm:prSet presAssocID="{32417B38-1E7A-42F8-82D3-D037C08B528D}" presName="node" presStyleLbl="node1" presStyleIdx="5" presStyleCnt="12">
        <dgm:presLayoutVars>
          <dgm:bulletEnabled val="1"/>
        </dgm:presLayoutVars>
      </dgm:prSet>
      <dgm:spPr/>
    </dgm:pt>
    <dgm:pt modelId="{D87A3999-6549-470C-89BB-B666D659B09F}" type="pres">
      <dgm:prSet presAssocID="{A769D55A-4F27-49C3-9ED5-D74D9681EA96}" presName="sibTrans" presStyleCnt="0"/>
      <dgm:spPr/>
    </dgm:pt>
    <dgm:pt modelId="{545C6A61-252B-4DA6-BAE8-4A4D001494BB}" type="pres">
      <dgm:prSet presAssocID="{50A55065-7FEF-4602-991A-EA06459BB7C6}" presName="node" presStyleLbl="node1" presStyleIdx="6" presStyleCnt="12">
        <dgm:presLayoutVars>
          <dgm:bulletEnabled val="1"/>
        </dgm:presLayoutVars>
      </dgm:prSet>
      <dgm:spPr/>
    </dgm:pt>
    <dgm:pt modelId="{685E5042-CE8B-4531-A9DE-7D0A5CA9E9BA}" type="pres">
      <dgm:prSet presAssocID="{98998187-9767-42E5-8F7E-F5DE48B2433C}" presName="sibTrans" presStyleCnt="0"/>
      <dgm:spPr/>
    </dgm:pt>
    <dgm:pt modelId="{F1A66820-28FB-4819-A78A-1F37F0980E25}" type="pres">
      <dgm:prSet presAssocID="{B79763FF-32CA-477C-9158-FDA7571E4960}" presName="node" presStyleLbl="node1" presStyleIdx="7" presStyleCnt="12">
        <dgm:presLayoutVars>
          <dgm:bulletEnabled val="1"/>
        </dgm:presLayoutVars>
      </dgm:prSet>
      <dgm:spPr/>
    </dgm:pt>
    <dgm:pt modelId="{87B4F807-7870-4F2C-8F9F-0737192B49B3}" type="pres">
      <dgm:prSet presAssocID="{4E690F3C-6E68-4980-A6FB-C69E6ADB9327}" presName="sibTrans" presStyleCnt="0"/>
      <dgm:spPr/>
    </dgm:pt>
    <dgm:pt modelId="{4655E9F7-936C-4F02-A873-8CD0D927E9FF}" type="pres">
      <dgm:prSet presAssocID="{41E696D8-7411-4236-83F1-105DE44890A4}" presName="node" presStyleLbl="node1" presStyleIdx="8" presStyleCnt="12">
        <dgm:presLayoutVars>
          <dgm:bulletEnabled val="1"/>
        </dgm:presLayoutVars>
      </dgm:prSet>
      <dgm:spPr/>
    </dgm:pt>
    <dgm:pt modelId="{80E2A0B6-B74A-454A-BFFE-8EBA539630F7}" type="pres">
      <dgm:prSet presAssocID="{B6F87E08-E675-4657-9558-42FEBD7C496F}" presName="sibTrans" presStyleCnt="0"/>
      <dgm:spPr/>
    </dgm:pt>
    <dgm:pt modelId="{D5A20A77-9B1D-44E1-A972-F8E557510FF6}" type="pres">
      <dgm:prSet presAssocID="{B2386E92-7281-4D13-9613-AD6721C9CA82}" presName="node" presStyleLbl="node1" presStyleIdx="9" presStyleCnt="12">
        <dgm:presLayoutVars>
          <dgm:bulletEnabled val="1"/>
        </dgm:presLayoutVars>
      </dgm:prSet>
      <dgm:spPr/>
    </dgm:pt>
    <dgm:pt modelId="{DB6F2349-704B-4312-9CFB-8245803EE70C}" type="pres">
      <dgm:prSet presAssocID="{771B85C5-0288-466E-BEAF-D8B60B07017D}" presName="sibTrans" presStyleCnt="0"/>
      <dgm:spPr/>
    </dgm:pt>
    <dgm:pt modelId="{D8909B96-CEB5-47C1-B0B0-26836AB7A743}" type="pres">
      <dgm:prSet presAssocID="{7680A2A0-42C3-462F-8A3C-087CA23E52CD}" presName="node" presStyleLbl="node1" presStyleIdx="10" presStyleCnt="12">
        <dgm:presLayoutVars>
          <dgm:bulletEnabled val="1"/>
        </dgm:presLayoutVars>
      </dgm:prSet>
      <dgm:spPr/>
    </dgm:pt>
    <dgm:pt modelId="{231BD32D-049F-487B-9021-4D960CF05E3B}" type="pres">
      <dgm:prSet presAssocID="{0DB76CDD-8BE8-4D3C-AD7F-416EBAF2DFC5}" presName="sibTrans" presStyleCnt="0"/>
      <dgm:spPr/>
    </dgm:pt>
    <dgm:pt modelId="{1AD91D07-9D94-4048-BF98-E84A74A30F9F}" type="pres">
      <dgm:prSet presAssocID="{0921EC15-C18D-481F-90E8-6976CB1E601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F2D3E00-F466-435E-97F7-25716FFD6121}" srcId="{FB2CD856-A28D-40CC-872D-0A2699BA2AEE}" destId="{0921EC15-C18D-481F-90E8-6976CB1E6012}" srcOrd="11" destOrd="0" parTransId="{D8DDC780-3FDF-4DEA-B5FF-17A92B62B026}" sibTransId="{55282864-C268-450F-B707-2FEF8E667565}"/>
    <dgm:cxn modelId="{760D6E03-A23F-4268-8476-F374097F4310}" type="presOf" srcId="{4C2C8D92-2D83-4711-B201-B85A3B6BFAB3}" destId="{C68E16AB-9B00-4425-9186-17BBAD9BAB3D}" srcOrd="0" destOrd="0" presId="urn:microsoft.com/office/officeart/2005/8/layout/default"/>
    <dgm:cxn modelId="{9F103406-7100-4864-B0AF-D31D9FB7C58B}" srcId="{FB2CD856-A28D-40CC-872D-0A2699BA2AEE}" destId="{7680A2A0-42C3-462F-8A3C-087CA23E52CD}" srcOrd="10" destOrd="0" parTransId="{AAB3F480-48E6-4D69-8619-E60821AAB622}" sibTransId="{0DB76CDD-8BE8-4D3C-AD7F-416EBAF2DFC5}"/>
    <dgm:cxn modelId="{B6EF480E-75D6-4E4E-906F-0C9BF62AAA5B}" srcId="{FB2CD856-A28D-40CC-872D-0A2699BA2AEE}" destId="{B79763FF-32CA-477C-9158-FDA7571E4960}" srcOrd="7" destOrd="0" parTransId="{ECE26835-E1F2-4A06-B2E7-74EDBDE303CD}" sibTransId="{4E690F3C-6E68-4980-A6FB-C69E6ADB9327}"/>
    <dgm:cxn modelId="{CB638416-A6F5-42C3-BB9E-C3DEE8F772BE}" type="presOf" srcId="{7680A2A0-42C3-462F-8A3C-087CA23E52CD}" destId="{D8909B96-CEB5-47C1-B0B0-26836AB7A743}" srcOrd="0" destOrd="0" presId="urn:microsoft.com/office/officeart/2005/8/layout/default"/>
    <dgm:cxn modelId="{83726B18-A85E-4ACC-85BC-49FF6B20F7A1}" type="presOf" srcId="{50A55065-7FEF-4602-991A-EA06459BB7C6}" destId="{545C6A61-252B-4DA6-BAE8-4A4D001494BB}" srcOrd="0" destOrd="0" presId="urn:microsoft.com/office/officeart/2005/8/layout/default"/>
    <dgm:cxn modelId="{D51FA823-4CDF-4E2E-A8D3-CDD560B1C6AC}" srcId="{FB2CD856-A28D-40CC-872D-0A2699BA2AEE}" destId="{D7D2E668-9971-4C26-9348-44AB6577B44E}" srcOrd="4" destOrd="0" parTransId="{B88FBC64-8A3D-4BDD-9BC8-16F8C93A9B93}" sibTransId="{F0ADEA4F-6239-4DF8-A66C-5152E9E17A06}"/>
    <dgm:cxn modelId="{144B3926-D9BA-4F11-B602-79DEAE308124}" type="presOf" srcId="{8D36834A-2E6C-4AC5-912C-2EED9010143B}" destId="{6DC8A747-12D3-4785-BD24-48572622E076}" srcOrd="0" destOrd="0" presId="urn:microsoft.com/office/officeart/2005/8/layout/default"/>
    <dgm:cxn modelId="{83695F28-924A-4F6E-889A-72554D588B09}" type="presOf" srcId="{32417B38-1E7A-42F8-82D3-D037C08B528D}" destId="{3553B68F-E49F-48B3-974A-317FA431AAD4}" srcOrd="0" destOrd="0" presId="urn:microsoft.com/office/officeart/2005/8/layout/default"/>
    <dgm:cxn modelId="{EB7B612B-742A-4E79-817E-116FB03CCE08}" srcId="{FB2CD856-A28D-40CC-872D-0A2699BA2AEE}" destId="{4C2C8D92-2D83-4711-B201-B85A3B6BFAB3}" srcOrd="3" destOrd="0" parTransId="{BA91836C-008F-4A64-89F3-8B584AFA99C2}" sibTransId="{A67E6213-BD1F-45EE-BAD2-CAD5D98700A2}"/>
    <dgm:cxn modelId="{D5A4B533-A180-47C3-A4FB-9119CDC49606}" srcId="{FB2CD856-A28D-40CC-872D-0A2699BA2AEE}" destId="{7EB9EE4B-EF4A-418C-840A-938DCFEDC22C}" srcOrd="1" destOrd="0" parTransId="{F65F1A64-3A3F-4688-B0F9-3370022A7FC6}" sibTransId="{FFBD836C-34A7-4935-85FD-FEBCF6EFD8F5}"/>
    <dgm:cxn modelId="{A7808834-E6A6-4A21-88B7-B6239C50157B}" type="presOf" srcId="{2E8FF4A9-559C-43B9-9D48-8B6A527E503F}" destId="{70A94D2A-D5B3-4C2A-B139-7E5C5C268E06}" srcOrd="0" destOrd="0" presId="urn:microsoft.com/office/officeart/2005/8/layout/default"/>
    <dgm:cxn modelId="{B402385F-1A80-4E86-879C-F4E659A0F489}" type="presOf" srcId="{D7D2E668-9971-4C26-9348-44AB6577B44E}" destId="{DD0E36F3-01FA-4E62-8558-881CA6E4A0A6}" srcOrd="0" destOrd="0" presId="urn:microsoft.com/office/officeart/2005/8/layout/default"/>
    <dgm:cxn modelId="{0AFD3960-DA41-44E0-AA39-E48AC21D43D0}" type="presOf" srcId="{B79763FF-32CA-477C-9158-FDA7571E4960}" destId="{F1A66820-28FB-4819-A78A-1F37F0980E25}" srcOrd="0" destOrd="0" presId="urn:microsoft.com/office/officeart/2005/8/layout/default"/>
    <dgm:cxn modelId="{C461AF72-883F-45D8-8967-1F39F6EF2ADD}" srcId="{FB2CD856-A28D-40CC-872D-0A2699BA2AEE}" destId="{8D36834A-2E6C-4AC5-912C-2EED9010143B}" srcOrd="2" destOrd="0" parTransId="{A600A018-6F42-45FD-BC87-B18F610730A7}" sibTransId="{FCA35762-D6C1-40F2-BF15-B5FC3EFEE965}"/>
    <dgm:cxn modelId="{0A607A75-E3A0-4FFE-97B0-00AA902789CF}" type="presOf" srcId="{41E696D8-7411-4236-83F1-105DE44890A4}" destId="{4655E9F7-936C-4F02-A873-8CD0D927E9FF}" srcOrd="0" destOrd="0" presId="urn:microsoft.com/office/officeart/2005/8/layout/default"/>
    <dgm:cxn modelId="{6537D18A-23CF-4EFD-A73B-E879D5F5DD10}" srcId="{FB2CD856-A28D-40CC-872D-0A2699BA2AEE}" destId="{B2386E92-7281-4D13-9613-AD6721C9CA82}" srcOrd="9" destOrd="0" parTransId="{777086B1-14B3-4E19-B849-7C4194222299}" sibTransId="{771B85C5-0288-466E-BEAF-D8B60B07017D}"/>
    <dgm:cxn modelId="{2DAEC598-0B99-49A7-90C9-3E58A8CFE068}" type="presOf" srcId="{7EB9EE4B-EF4A-418C-840A-938DCFEDC22C}" destId="{9897C858-42A4-4F73-AE9D-3D22244C7675}" srcOrd="0" destOrd="0" presId="urn:microsoft.com/office/officeart/2005/8/layout/default"/>
    <dgm:cxn modelId="{6B3B6A9E-6456-4A41-B644-4BD88FE9311E}" srcId="{FB2CD856-A28D-40CC-872D-0A2699BA2AEE}" destId="{41E696D8-7411-4236-83F1-105DE44890A4}" srcOrd="8" destOrd="0" parTransId="{FD1A336A-2046-4B55-B8EE-D471126A1B5F}" sibTransId="{B6F87E08-E675-4657-9558-42FEBD7C496F}"/>
    <dgm:cxn modelId="{4D6968A1-0325-4310-85FE-F7ED55839552}" type="presOf" srcId="{0921EC15-C18D-481F-90E8-6976CB1E6012}" destId="{1AD91D07-9D94-4048-BF98-E84A74A30F9F}" srcOrd="0" destOrd="0" presId="urn:microsoft.com/office/officeart/2005/8/layout/default"/>
    <dgm:cxn modelId="{E9485CAE-53AB-44E9-A711-76E12CB0FC1E}" type="presOf" srcId="{B2386E92-7281-4D13-9613-AD6721C9CA82}" destId="{D5A20A77-9B1D-44E1-A972-F8E557510FF6}" srcOrd="0" destOrd="0" presId="urn:microsoft.com/office/officeart/2005/8/layout/default"/>
    <dgm:cxn modelId="{560DBCDE-F853-4F57-859E-6B8BC64CB637}" srcId="{FB2CD856-A28D-40CC-872D-0A2699BA2AEE}" destId="{50A55065-7FEF-4602-991A-EA06459BB7C6}" srcOrd="6" destOrd="0" parTransId="{7DFA6481-B844-45DC-8CFD-F5A5B76F8181}" sibTransId="{98998187-9767-42E5-8F7E-F5DE48B2433C}"/>
    <dgm:cxn modelId="{EDA7AEE6-B859-46A0-B5FA-9D1429A9D357}" type="presOf" srcId="{FB2CD856-A28D-40CC-872D-0A2699BA2AEE}" destId="{9C5BDA27-5E62-42EC-AA6D-A342291B3D0D}" srcOrd="0" destOrd="0" presId="urn:microsoft.com/office/officeart/2005/8/layout/default"/>
    <dgm:cxn modelId="{2C4423F0-4445-4E49-8036-A7865D4EDEC5}" srcId="{FB2CD856-A28D-40CC-872D-0A2699BA2AEE}" destId="{32417B38-1E7A-42F8-82D3-D037C08B528D}" srcOrd="5" destOrd="0" parTransId="{3C271E2A-AFAD-4438-B2DF-F0727F58EA13}" sibTransId="{A769D55A-4F27-49C3-9ED5-D74D9681EA96}"/>
    <dgm:cxn modelId="{C2A217FB-119E-466B-8B74-4A5D4D016DAD}" srcId="{FB2CD856-A28D-40CC-872D-0A2699BA2AEE}" destId="{2E8FF4A9-559C-43B9-9D48-8B6A527E503F}" srcOrd="0" destOrd="0" parTransId="{235271C6-7D77-428C-8B93-C7D56883643A}" sibTransId="{C17E9BDF-E5C6-436A-B4BD-5986038296FB}"/>
    <dgm:cxn modelId="{C0A9C98B-468F-4D00-89C8-50701AFBA9A9}" type="presParOf" srcId="{9C5BDA27-5E62-42EC-AA6D-A342291B3D0D}" destId="{70A94D2A-D5B3-4C2A-B139-7E5C5C268E06}" srcOrd="0" destOrd="0" presId="urn:microsoft.com/office/officeart/2005/8/layout/default"/>
    <dgm:cxn modelId="{EB4D01C2-6948-47B3-9C39-B6C89F6B9648}" type="presParOf" srcId="{9C5BDA27-5E62-42EC-AA6D-A342291B3D0D}" destId="{739A948C-F664-48A5-8A0D-52A07414101D}" srcOrd="1" destOrd="0" presId="urn:microsoft.com/office/officeart/2005/8/layout/default"/>
    <dgm:cxn modelId="{36005AF1-F581-440D-A247-B34FBAF92A05}" type="presParOf" srcId="{9C5BDA27-5E62-42EC-AA6D-A342291B3D0D}" destId="{9897C858-42A4-4F73-AE9D-3D22244C7675}" srcOrd="2" destOrd="0" presId="urn:microsoft.com/office/officeart/2005/8/layout/default"/>
    <dgm:cxn modelId="{80B27298-A876-47BF-BE22-1C6F19CECFB2}" type="presParOf" srcId="{9C5BDA27-5E62-42EC-AA6D-A342291B3D0D}" destId="{85392207-8B70-4117-89DB-4F99F0111244}" srcOrd="3" destOrd="0" presId="urn:microsoft.com/office/officeart/2005/8/layout/default"/>
    <dgm:cxn modelId="{93B00050-C21E-4B43-B7A5-B8279DB6146A}" type="presParOf" srcId="{9C5BDA27-5E62-42EC-AA6D-A342291B3D0D}" destId="{6DC8A747-12D3-4785-BD24-48572622E076}" srcOrd="4" destOrd="0" presId="urn:microsoft.com/office/officeart/2005/8/layout/default"/>
    <dgm:cxn modelId="{4BD17DB4-BB07-4C66-A3D7-9CFA517C73AF}" type="presParOf" srcId="{9C5BDA27-5E62-42EC-AA6D-A342291B3D0D}" destId="{85858071-5142-4EB1-B74C-EC33E5CBC029}" srcOrd="5" destOrd="0" presId="urn:microsoft.com/office/officeart/2005/8/layout/default"/>
    <dgm:cxn modelId="{1F422E1D-877C-416A-9011-3976DE047162}" type="presParOf" srcId="{9C5BDA27-5E62-42EC-AA6D-A342291B3D0D}" destId="{C68E16AB-9B00-4425-9186-17BBAD9BAB3D}" srcOrd="6" destOrd="0" presId="urn:microsoft.com/office/officeart/2005/8/layout/default"/>
    <dgm:cxn modelId="{CC4C6E2D-EE14-467C-B1A7-F64AC86971EF}" type="presParOf" srcId="{9C5BDA27-5E62-42EC-AA6D-A342291B3D0D}" destId="{65FEA875-3BCF-4A36-A98F-8D6B4A396DD3}" srcOrd="7" destOrd="0" presId="urn:microsoft.com/office/officeart/2005/8/layout/default"/>
    <dgm:cxn modelId="{8476FEAC-CBC1-4D0D-A64F-18150D1E60C0}" type="presParOf" srcId="{9C5BDA27-5E62-42EC-AA6D-A342291B3D0D}" destId="{DD0E36F3-01FA-4E62-8558-881CA6E4A0A6}" srcOrd="8" destOrd="0" presId="urn:microsoft.com/office/officeart/2005/8/layout/default"/>
    <dgm:cxn modelId="{7213FB6E-747D-4D78-8198-B25D127E5F97}" type="presParOf" srcId="{9C5BDA27-5E62-42EC-AA6D-A342291B3D0D}" destId="{C1E1CADE-19DD-4ED4-83C2-99AFBA78A3D6}" srcOrd="9" destOrd="0" presId="urn:microsoft.com/office/officeart/2005/8/layout/default"/>
    <dgm:cxn modelId="{4E27F4B2-E11E-4E70-9B71-C383C7EC9B9A}" type="presParOf" srcId="{9C5BDA27-5E62-42EC-AA6D-A342291B3D0D}" destId="{3553B68F-E49F-48B3-974A-317FA431AAD4}" srcOrd="10" destOrd="0" presId="urn:microsoft.com/office/officeart/2005/8/layout/default"/>
    <dgm:cxn modelId="{F6FDA0D2-4165-4DC6-8D92-1F6B6640894F}" type="presParOf" srcId="{9C5BDA27-5E62-42EC-AA6D-A342291B3D0D}" destId="{D87A3999-6549-470C-89BB-B666D659B09F}" srcOrd="11" destOrd="0" presId="urn:microsoft.com/office/officeart/2005/8/layout/default"/>
    <dgm:cxn modelId="{F400B34D-0A1D-495E-8592-0530DC92B807}" type="presParOf" srcId="{9C5BDA27-5E62-42EC-AA6D-A342291B3D0D}" destId="{545C6A61-252B-4DA6-BAE8-4A4D001494BB}" srcOrd="12" destOrd="0" presId="urn:microsoft.com/office/officeart/2005/8/layout/default"/>
    <dgm:cxn modelId="{DF44F233-6CC1-45D8-899D-F855FFC9C605}" type="presParOf" srcId="{9C5BDA27-5E62-42EC-AA6D-A342291B3D0D}" destId="{685E5042-CE8B-4531-A9DE-7D0A5CA9E9BA}" srcOrd="13" destOrd="0" presId="urn:microsoft.com/office/officeart/2005/8/layout/default"/>
    <dgm:cxn modelId="{FB38CBF7-DAFD-42A2-87E0-8000AFD172A1}" type="presParOf" srcId="{9C5BDA27-5E62-42EC-AA6D-A342291B3D0D}" destId="{F1A66820-28FB-4819-A78A-1F37F0980E25}" srcOrd="14" destOrd="0" presId="urn:microsoft.com/office/officeart/2005/8/layout/default"/>
    <dgm:cxn modelId="{AF9E1F0E-F7D3-4DBE-BCCF-55AB3DEC9BBC}" type="presParOf" srcId="{9C5BDA27-5E62-42EC-AA6D-A342291B3D0D}" destId="{87B4F807-7870-4F2C-8F9F-0737192B49B3}" srcOrd="15" destOrd="0" presId="urn:microsoft.com/office/officeart/2005/8/layout/default"/>
    <dgm:cxn modelId="{89150CD7-62D2-4506-991A-8C3B673D17A8}" type="presParOf" srcId="{9C5BDA27-5E62-42EC-AA6D-A342291B3D0D}" destId="{4655E9F7-936C-4F02-A873-8CD0D927E9FF}" srcOrd="16" destOrd="0" presId="urn:microsoft.com/office/officeart/2005/8/layout/default"/>
    <dgm:cxn modelId="{5991CBC3-90A0-4DD2-890B-5089C540AB2F}" type="presParOf" srcId="{9C5BDA27-5E62-42EC-AA6D-A342291B3D0D}" destId="{80E2A0B6-B74A-454A-BFFE-8EBA539630F7}" srcOrd="17" destOrd="0" presId="urn:microsoft.com/office/officeart/2005/8/layout/default"/>
    <dgm:cxn modelId="{CCC715AF-6C2C-4D81-8872-6C3D9DB92378}" type="presParOf" srcId="{9C5BDA27-5E62-42EC-AA6D-A342291B3D0D}" destId="{D5A20A77-9B1D-44E1-A972-F8E557510FF6}" srcOrd="18" destOrd="0" presId="urn:microsoft.com/office/officeart/2005/8/layout/default"/>
    <dgm:cxn modelId="{D1FCD5D9-D5A3-42C4-8186-D5E77501842C}" type="presParOf" srcId="{9C5BDA27-5E62-42EC-AA6D-A342291B3D0D}" destId="{DB6F2349-704B-4312-9CFB-8245803EE70C}" srcOrd="19" destOrd="0" presId="urn:microsoft.com/office/officeart/2005/8/layout/default"/>
    <dgm:cxn modelId="{B4A82162-2402-42F6-BDF5-B08FD15F612C}" type="presParOf" srcId="{9C5BDA27-5E62-42EC-AA6D-A342291B3D0D}" destId="{D8909B96-CEB5-47C1-B0B0-26836AB7A743}" srcOrd="20" destOrd="0" presId="urn:microsoft.com/office/officeart/2005/8/layout/default"/>
    <dgm:cxn modelId="{CF19967D-65A2-456E-B3A4-FC961C50A21B}" type="presParOf" srcId="{9C5BDA27-5E62-42EC-AA6D-A342291B3D0D}" destId="{231BD32D-049F-487B-9021-4D960CF05E3B}" srcOrd="21" destOrd="0" presId="urn:microsoft.com/office/officeart/2005/8/layout/default"/>
    <dgm:cxn modelId="{56319A18-E3F0-419F-9769-D604008AF808}" type="presParOf" srcId="{9C5BDA27-5E62-42EC-AA6D-A342291B3D0D}" destId="{1AD91D07-9D94-4048-BF98-E84A74A30F9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CD856-A28D-40CC-872D-0A2699BA2A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B9EE4B-EF4A-418C-840A-938DCFEDC22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Desirable effects</a:t>
          </a:r>
        </a:p>
      </dgm:t>
    </dgm:pt>
    <dgm:pt modelId="{F65F1A64-3A3F-4688-B0F9-3370022A7FC6}" type="parTrans" cxnId="{D5A4B533-A180-47C3-A4FB-9119CDC49606}">
      <dgm:prSet/>
      <dgm:spPr/>
      <dgm:t>
        <a:bodyPr/>
        <a:lstStyle/>
        <a:p>
          <a:endParaRPr lang="en-GB"/>
        </a:p>
      </dgm:t>
    </dgm:pt>
    <dgm:pt modelId="{FFBD836C-34A7-4935-85FD-FEBCF6EFD8F5}" type="sibTrans" cxnId="{D5A4B533-A180-47C3-A4FB-9119CDC49606}">
      <dgm:prSet/>
      <dgm:spPr/>
      <dgm:t>
        <a:bodyPr/>
        <a:lstStyle/>
        <a:p>
          <a:endParaRPr lang="en-GB"/>
        </a:p>
      </dgm:t>
    </dgm:pt>
    <dgm:pt modelId="{8D36834A-2E6C-4AC5-912C-2EED9010143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Undesirable effects</a:t>
          </a:r>
        </a:p>
      </dgm:t>
    </dgm:pt>
    <dgm:pt modelId="{A600A018-6F42-45FD-BC87-B18F610730A7}" type="parTrans" cxnId="{C461AF72-883F-45D8-8967-1F39F6EF2ADD}">
      <dgm:prSet/>
      <dgm:spPr/>
      <dgm:t>
        <a:bodyPr/>
        <a:lstStyle/>
        <a:p>
          <a:endParaRPr lang="en-GB"/>
        </a:p>
      </dgm:t>
    </dgm:pt>
    <dgm:pt modelId="{FCA35762-D6C1-40F2-BF15-B5FC3EFEE965}" type="sibTrans" cxnId="{C461AF72-883F-45D8-8967-1F39F6EF2ADD}">
      <dgm:prSet/>
      <dgm:spPr/>
      <dgm:t>
        <a:bodyPr/>
        <a:lstStyle/>
        <a:p>
          <a:endParaRPr lang="en-GB"/>
        </a:p>
      </dgm:t>
    </dgm:pt>
    <dgm:pt modelId="{4C2C8D92-2D83-4711-B201-B85A3B6BFAB3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Certainty of evidence (</a:t>
          </a:r>
          <a:r>
            <a:rPr lang="en-GB" dirty="0" err="1">
              <a:latin typeface="Franklin Gothic Book" panose="020B0503020102020204" pitchFamily="34" charset="0"/>
            </a:rPr>
            <a:t>CoE</a:t>
          </a:r>
          <a:r>
            <a:rPr lang="en-GB" dirty="0">
              <a:latin typeface="Franklin Gothic Book" panose="020B0503020102020204" pitchFamily="34" charset="0"/>
            </a:rPr>
            <a:t>)</a:t>
          </a:r>
        </a:p>
      </dgm:t>
    </dgm:pt>
    <dgm:pt modelId="{BA91836C-008F-4A64-89F3-8B584AFA99C2}" type="parTrans" cxnId="{EB7B612B-742A-4E79-817E-116FB03CCE08}">
      <dgm:prSet/>
      <dgm:spPr/>
      <dgm:t>
        <a:bodyPr/>
        <a:lstStyle/>
        <a:p>
          <a:endParaRPr lang="en-GB"/>
        </a:p>
      </dgm:t>
    </dgm:pt>
    <dgm:pt modelId="{A67E6213-BD1F-45EE-BAD2-CAD5D98700A2}" type="sibTrans" cxnId="{EB7B612B-742A-4E79-817E-116FB03CCE08}">
      <dgm:prSet/>
      <dgm:spPr/>
      <dgm:t>
        <a:bodyPr/>
        <a:lstStyle/>
        <a:p>
          <a:endParaRPr lang="en-GB"/>
        </a:p>
      </dgm:t>
    </dgm:pt>
    <dgm:pt modelId="{D7D2E668-9971-4C26-9348-44AB6577B44E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Values</a:t>
          </a:r>
        </a:p>
      </dgm:t>
    </dgm:pt>
    <dgm:pt modelId="{B88FBC64-8A3D-4BDD-9BC8-16F8C93A9B93}" type="parTrans" cxnId="{D51FA823-4CDF-4E2E-A8D3-CDD560B1C6AC}">
      <dgm:prSet/>
      <dgm:spPr/>
      <dgm:t>
        <a:bodyPr/>
        <a:lstStyle/>
        <a:p>
          <a:endParaRPr lang="en-GB"/>
        </a:p>
      </dgm:t>
    </dgm:pt>
    <dgm:pt modelId="{F0ADEA4F-6239-4DF8-A66C-5152E9E17A06}" type="sibTrans" cxnId="{D51FA823-4CDF-4E2E-A8D3-CDD560B1C6AC}">
      <dgm:prSet/>
      <dgm:spPr/>
      <dgm:t>
        <a:bodyPr/>
        <a:lstStyle/>
        <a:p>
          <a:endParaRPr lang="en-GB"/>
        </a:p>
      </dgm:t>
    </dgm:pt>
    <dgm:pt modelId="{50A55065-7FEF-4602-991A-EA06459BB7C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Resources required</a:t>
          </a:r>
        </a:p>
      </dgm:t>
    </dgm:pt>
    <dgm:pt modelId="{7DFA6481-B844-45DC-8CFD-F5A5B76F8181}" type="parTrans" cxnId="{560DBCDE-F853-4F57-859E-6B8BC64CB637}">
      <dgm:prSet/>
      <dgm:spPr/>
      <dgm:t>
        <a:bodyPr/>
        <a:lstStyle/>
        <a:p>
          <a:endParaRPr lang="en-GB"/>
        </a:p>
      </dgm:t>
    </dgm:pt>
    <dgm:pt modelId="{98998187-9767-42E5-8F7E-F5DE48B2433C}" type="sibTrans" cxnId="{560DBCDE-F853-4F57-859E-6B8BC64CB637}">
      <dgm:prSet/>
      <dgm:spPr/>
      <dgm:t>
        <a:bodyPr/>
        <a:lstStyle/>
        <a:p>
          <a:endParaRPr lang="en-GB"/>
        </a:p>
      </dgm:t>
    </dgm:pt>
    <dgm:pt modelId="{41E696D8-7411-4236-83F1-105DE44890A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Cost-effectiveness</a:t>
          </a:r>
        </a:p>
      </dgm:t>
    </dgm:pt>
    <dgm:pt modelId="{FD1A336A-2046-4B55-B8EE-D471126A1B5F}" type="parTrans" cxnId="{6B3B6A9E-6456-4A41-B644-4BD88FE9311E}">
      <dgm:prSet/>
      <dgm:spPr/>
      <dgm:t>
        <a:bodyPr/>
        <a:lstStyle/>
        <a:p>
          <a:endParaRPr lang="en-GB"/>
        </a:p>
      </dgm:t>
    </dgm:pt>
    <dgm:pt modelId="{B6F87E08-E675-4657-9558-42FEBD7C496F}" type="sibTrans" cxnId="{6B3B6A9E-6456-4A41-B644-4BD88FE9311E}">
      <dgm:prSet/>
      <dgm:spPr/>
      <dgm:t>
        <a:bodyPr/>
        <a:lstStyle/>
        <a:p>
          <a:endParaRPr lang="en-GB"/>
        </a:p>
      </dgm:t>
    </dgm:pt>
    <dgm:pt modelId="{7680A2A0-42C3-462F-8A3C-087CA23E52C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Acceptability</a:t>
          </a:r>
        </a:p>
      </dgm:t>
    </dgm:pt>
    <dgm:pt modelId="{AAB3F480-48E6-4D69-8619-E60821AAB622}" type="parTrans" cxnId="{9F103406-7100-4864-B0AF-D31D9FB7C58B}">
      <dgm:prSet/>
      <dgm:spPr/>
      <dgm:t>
        <a:bodyPr/>
        <a:lstStyle/>
        <a:p>
          <a:endParaRPr lang="en-GB"/>
        </a:p>
      </dgm:t>
    </dgm:pt>
    <dgm:pt modelId="{0DB76CDD-8BE8-4D3C-AD7F-416EBAF2DFC5}" type="sibTrans" cxnId="{9F103406-7100-4864-B0AF-D31D9FB7C58B}">
      <dgm:prSet/>
      <dgm:spPr/>
      <dgm:t>
        <a:bodyPr/>
        <a:lstStyle/>
        <a:p>
          <a:endParaRPr lang="en-GB"/>
        </a:p>
      </dgm:t>
    </dgm:pt>
    <dgm:pt modelId="{0921EC15-C18D-481F-90E8-6976CB1E601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Planetary health</a:t>
          </a:r>
        </a:p>
      </dgm:t>
    </dgm:pt>
    <dgm:pt modelId="{D8DDC780-3FDF-4DEA-B5FF-17A92B62B026}" type="parTrans" cxnId="{FF2D3E00-F466-435E-97F7-25716FFD6121}">
      <dgm:prSet/>
      <dgm:spPr/>
      <dgm:t>
        <a:bodyPr/>
        <a:lstStyle/>
        <a:p>
          <a:endParaRPr lang="en-GB"/>
        </a:p>
      </dgm:t>
    </dgm:pt>
    <dgm:pt modelId="{55282864-C268-450F-B707-2FEF8E667565}" type="sibTrans" cxnId="{FF2D3E00-F466-435E-97F7-25716FFD6121}">
      <dgm:prSet/>
      <dgm:spPr/>
      <dgm:t>
        <a:bodyPr/>
        <a:lstStyle/>
        <a:p>
          <a:endParaRPr lang="en-GB"/>
        </a:p>
      </dgm:t>
    </dgm:pt>
    <dgm:pt modelId="{B2386E92-7281-4D13-9613-AD6721C9CA82}">
      <dgm:prSet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Equity</a:t>
          </a:r>
        </a:p>
      </dgm:t>
    </dgm:pt>
    <dgm:pt modelId="{771B85C5-0288-466E-BEAF-D8B60B07017D}" type="sibTrans" cxnId="{6537D18A-23CF-4EFD-A73B-E879D5F5DD10}">
      <dgm:prSet/>
      <dgm:spPr/>
      <dgm:t>
        <a:bodyPr/>
        <a:lstStyle/>
        <a:p>
          <a:endParaRPr lang="en-GB"/>
        </a:p>
      </dgm:t>
    </dgm:pt>
    <dgm:pt modelId="{777086B1-14B3-4E19-B849-7C4194222299}" type="parTrans" cxnId="{6537D18A-23CF-4EFD-A73B-E879D5F5DD10}">
      <dgm:prSet/>
      <dgm:spPr/>
      <dgm:t>
        <a:bodyPr/>
        <a:lstStyle/>
        <a:p>
          <a:endParaRPr lang="en-GB"/>
        </a:p>
      </dgm:t>
    </dgm:pt>
    <dgm:pt modelId="{2E8FF4A9-559C-43B9-9D48-8B6A527E503F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Priority</a:t>
          </a:r>
        </a:p>
      </dgm:t>
    </dgm:pt>
    <dgm:pt modelId="{235271C6-7D77-428C-8B93-C7D56883643A}" type="parTrans" cxnId="{C2A217FB-119E-466B-8B74-4A5D4D016DAD}">
      <dgm:prSet/>
      <dgm:spPr/>
      <dgm:t>
        <a:bodyPr/>
        <a:lstStyle/>
        <a:p>
          <a:endParaRPr lang="en-GB"/>
        </a:p>
      </dgm:t>
    </dgm:pt>
    <dgm:pt modelId="{C17E9BDF-E5C6-436A-B4BD-5986038296FB}" type="sibTrans" cxnId="{C2A217FB-119E-466B-8B74-4A5D4D016DAD}">
      <dgm:prSet/>
      <dgm:spPr/>
      <dgm:t>
        <a:bodyPr/>
        <a:lstStyle/>
        <a:p>
          <a:endParaRPr lang="en-GB"/>
        </a:p>
      </dgm:t>
    </dgm:pt>
    <dgm:pt modelId="{32417B38-1E7A-42F8-82D3-D037C08B528D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Balance of effects</a:t>
          </a:r>
        </a:p>
      </dgm:t>
    </dgm:pt>
    <dgm:pt modelId="{3C271E2A-AFAD-4438-B2DF-F0727F58EA13}" type="parTrans" cxnId="{2C4423F0-4445-4E49-8036-A7865D4EDEC5}">
      <dgm:prSet/>
      <dgm:spPr/>
      <dgm:t>
        <a:bodyPr/>
        <a:lstStyle/>
        <a:p>
          <a:endParaRPr lang="en-GB"/>
        </a:p>
      </dgm:t>
    </dgm:pt>
    <dgm:pt modelId="{A769D55A-4F27-49C3-9ED5-D74D9681EA96}" type="sibTrans" cxnId="{2C4423F0-4445-4E49-8036-A7865D4EDEC5}">
      <dgm:prSet/>
      <dgm:spPr/>
      <dgm:t>
        <a:bodyPr/>
        <a:lstStyle/>
        <a:p>
          <a:endParaRPr lang="en-GB"/>
        </a:p>
      </dgm:t>
    </dgm:pt>
    <dgm:pt modelId="{B79763FF-32CA-477C-9158-FDA7571E4960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 err="1">
              <a:latin typeface="Franklin Gothic Book" panose="020B0503020102020204" pitchFamily="34" charset="0"/>
            </a:rPr>
            <a:t>CoE</a:t>
          </a:r>
          <a:r>
            <a:rPr lang="en-GB" dirty="0">
              <a:latin typeface="Franklin Gothic Book" panose="020B0503020102020204" pitchFamily="34" charset="0"/>
            </a:rPr>
            <a:t> of required resources</a:t>
          </a:r>
        </a:p>
      </dgm:t>
    </dgm:pt>
    <dgm:pt modelId="{ECE26835-E1F2-4A06-B2E7-74EDBDE303CD}" type="parTrans" cxnId="{B6EF480E-75D6-4E4E-906F-0C9BF62AAA5B}">
      <dgm:prSet/>
      <dgm:spPr/>
      <dgm:t>
        <a:bodyPr/>
        <a:lstStyle/>
        <a:p>
          <a:endParaRPr lang="en-GB"/>
        </a:p>
      </dgm:t>
    </dgm:pt>
    <dgm:pt modelId="{4E690F3C-6E68-4980-A6FB-C69E6ADB9327}" type="sibTrans" cxnId="{B6EF480E-75D6-4E4E-906F-0C9BF62AAA5B}">
      <dgm:prSet/>
      <dgm:spPr/>
      <dgm:t>
        <a:bodyPr/>
        <a:lstStyle/>
        <a:p>
          <a:endParaRPr lang="en-GB"/>
        </a:p>
      </dgm:t>
    </dgm:pt>
    <dgm:pt modelId="{9C5BDA27-5E62-42EC-AA6D-A342291B3D0D}" type="pres">
      <dgm:prSet presAssocID="{FB2CD856-A28D-40CC-872D-0A2699BA2AEE}" presName="diagram" presStyleCnt="0">
        <dgm:presLayoutVars>
          <dgm:dir/>
          <dgm:resizeHandles val="exact"/>
        </dgm:presLayoutVars>
      </dgm:prSet>
      <dgm:spPr/>
    </dgm:pt>
    <dgm:pt modelId="{70A94D2A-D5B3-4C2A-B139-7E5C5C268E06}" type="pres">
      <dgm:prSet presAssocID="{2E8FF4A9-559C-43B9-9D48-8B6A527E503F}" presName="node" presStyleLbl="node1" presStyleIdx="0" presStyleCnt="12">
        <dgm:presLayoutVars>
          <dgm:bulletEnabled val="1"/>
        </dgm:presLayoutVars>
      </dgm:prSet>
      <dgm:spPr/>
    </dgm:pt>
    <dgm:pt modelId="{739A948C-F664-48A5-8A0D-52A07414101D}" type="pres">
      <dgm:prSet presAssocID="{C17E9BDF-E5C6-436A-B4BD-5986038296FB}" presName="sibTrans" presStyleCnt="0"/>
      <dgm:spPr/>
    </dgm:pt>
    <dgm:pt modelId="{9897C858-42A4-4F73-AE9D-3D22244C7675}" type="pres">
      <dgm:prSet presAssocID="{7EB9EE4B-EF4A-418C-840A-938DCFEDC22C}" presName="node" presStyleLbl="node1" presStyleIdx="1" presStyleCnt="12">
        <dgm:presLayoutVars>
          <dgm:bulletEnabled val="1"/>
        </dgm:presLayoutVars>
      </dgm:prSet>
      <dgm:spPr/>
    </dgm:pt>
    <dgm:pt modelId="{85392207-8B70-4117-89DB-4F99F0111244}" type="pres">
      <dgm:prSet presAssocID="{FFBD836C-34A7-4935-85FD-FEBCF6EFD8F5}" presName="sibTrans" presStyleCnt="0"/>
      <dgm:spPr/>
    </dgm:pt>
    <dgm:pt modelId="{6DC8A747-12D3-4785-BD24-48572622E076}" type="pres">
      <dgm:prSet presAssocID="{8D36834A-2E6C-4AC5-912C-2EED9010143B}" presName="node" presStyleLbl="node1" presStyleIdx="2" presStyleCnt="12">
        <dgm:presLayoutVars>
          <dgm:bulletEnabled val="1"/>
        </dgm:presLayoutVars>
      </dgm:prSet>
      <dgm:spPr/>
    </dgm:pt>
    <dgm:pt modelId="{85858071-5142-4EB1-B74C-EC33E5CBC029}" type="pres">
      <dgm:prSet presAssocID="{FCA35762-D6C1-40F2-BF15-B5FC3EFEE965}" presName="sibTrans" presStyleCnt="0"/>
      <dgm:spPr/>
    </dgm:pt>
    <dgm:pt modelId="{C68E16AB-9B00-4425-9186-17BBAD9BAB3D}" type="pres">
      <dgm:prSet presAssocID="{4C2C8D92-2D83-4711-B201-B85A3B6BFAB3}" presName="node" presStyleLbl="node1" presStyleIdx="3" presStyleCnt="12">
        <dgm:presLayoutVars>
          <dgm:bulletEnabled val="1"/>
        </dgm:presLayoutVars>
      </dgm:prSet>
      <dgm:spPr/>
    </dgm:pt>
    <dgm:pt modelId="{65FEA875-3BCF-4A36-A98F-8D6B4A396DD3}" type="pres">
      <dgm:prSet presAssocID="{A67E6213-BD1F-45EE-BAD2-CAD5D98700A2}" presName="sibTrans" presStyleCnt="0"/>
      <dgm:spPr/>
    </dgm:pt>
    <dgm:pt modelId="{DD0E36F3-01FA-4E62-8558-881CA6E4A0A6}" type="pres">
      <dgm:prSet presAssocID="{D7D2E668-9971-4C26-9348-44AB6577B44E}" presName="node" presStyleLbl="node1" presStyleIdx="4" presStyleCnt="12">
        <dgm:presLayoutVars>
          <dgm:bulletEnabled val="1"/>
        </dgm:presLayoutVars>
      </dgm:prSet>
      <dgm:spPr/>
    </dgm:pt>
    <dgm:pt modelId="{C1E1CADE-19DD-4ED4-83C2-99AFBA78A3D6}" type="pres">
      <dgm:prSet presAssocID="{F0ADEA4F-6239-4DF8-A66C-5152E9E17A06}" presName="sibTrans" presStyleCnt="0"/>
      <dgm:spPr/>
    </dgm:pt>
    <dgm:pt modelId="{3553B68F-E49F-48B3-974A-317FA431AAD4}" type="pres">
      <dgm:prSet presAssocID="{32417B38-1E7A-42F8-82D3-D037C08B528D}" presName="node" presStyleLbl="node1" presStyleIdx="5" presStyleCnt="12">
        <dgm:presLayoutVars>
          <dgm:bulletEnabled val="1"/>
        </dgm:presLayoutVars>
      </dgm:prSet>
      <dgm:spPr/>
    </dgm:pt>
    <dgm:pt modelId="{D87A3999-6549-470C-89BB-B666D659B09F}" type="pres">
      <dgm:prSet presAssocID="{A769D55A-4F27-49C3-9ED5-D74D9681EA96}" presName="sibTrans" presStyleCnt="0"/>
      <dgm:spPr/>
    </dgm:pt>
    <dgm:pt modelId="{545C6A61-252B-4DA6-BAE8-4A4D001494BB}" type="pres">
      <dgm:prSet presAssocID="{50A55065-7FEF-4602-991A-EA06459BB7C6}" presName="node" presStyleLbl="node1" presStyleIdx="6" presStyleCnt="12">
        <dgm:presLayoutVars>
          <dgm:bulletEnabled val="1"/>
        </dgm:presLayoutVars>
      </dgm:prSet>
      <dgm:spPr/>
    </dgm:pt>
    <dgm:pt modelId="{685E5042-CE8B-4531-A9DE-7D0A5CA9E9BA}" type="pres">
      <dgm:prSet presAssocID="{98998187-9767-42E5-8F7E-F5DE48B2433C}" presName="sibTrans" presStyleCnt="0"/>
      <dgm:spPr/>
    </dgm:pt>
    <dgm:pt modelId="{F1A66820-28FB-4819-A78A-1F37F0980E25}" type="pres">
      <dgm:prSet presAssocID="{B79763FF-32CA-477C-9158-FDA7571E4960}" presName="node" presStyleLbl="node1" presStyleIdx="7" presStyleCnt="12">
        <dgm:presLayoutVars>
          <dgm:bulletEnabled val="1"/>
        </dgm:presLayoutVars>
      </dgm:prSet>
      <dgm:spPr/>
    </dgm:pt>
    <dgm:pt modelId="{87B4F807-7870-4F2C-8F9F-0737192B49B3}" type="pres">
      <dgm:prSet presAssocID="{4E690F3C-6E68-4980-A6FB-C69E6ADB9327}" presName="sibTrans" presStyleCnt="0"/>
      <dgm:spPr/>
    </dgm:pt>
    <dgm:pt modelId="{4655E9F7-936C-4F02-A873-8CD0D927E9FF}" type="pres">
      <dgm:prSet presAssocID="{41E696D8-7411-4236-83F1-105DE44890A4}" presName="node" presStyleLbl="node1" presStyleIdx="8" presStyleCnt="12">
        <dgm:presLayoutVars>
          <dgm:bulletEnabled val="1"/>
        </dgm:presLayoutVars>
      </dgm:prSet>
      <dgm:spPr/>
    </dgm:pt>
    <dgm:pt modelId="{80E2A0B6-B74A-454A-BFFE-8EBA539630F7}" type="pres">
      <dgm:prSet presAssocID="{B6F87E08-E675-4657-9558-42FEBD7C496F}" presName="sibTrans" presStyleCnt="0"/>
      <dgm:spPr/>
    </dgm:pt>
    <dgm:pt modelId="{D5A20A77-9B1D-44E1-A972-F8E557510FF6}" type="pres">
      <dgm:prSet presAssocID="{B2386E92-7281-4D13-9613-AD6721C9CA82}" presName="node" presStyleLbl="node1" presStyleIdx="9" presStyleCnt="12">
        <dgm:presLayoutVars>
          <dgm:bulletEnabled val="1"/>
        </dgm:presLayoutVars>
      </dgm:prSet>
      <dgm:spPr/>
    </dgm:pt>
    <dgm:pt modelId="{DB6F2349-704B-4312-9CFB-8245803EE70C}" type="pres">
      <dgm:prSet presAssocID="{771B85C5-0288-466E-BEAF-D8B60B07017D}" presName="sibTrans" presStyleCnt="0"/>
      <dgm:spPr/>
    </dgm:pt>
    <dgm:pt modelId="{D8909B96-CEB5-47C1-B0B0-26836AB7A743}" type="pres">
      <dgm:prSet presAssocID="{7680A2A0-42C3-462F-8A3C-087CA23E52CD}" presName="node" presStyleLbl="node1" presStyleIdx="10" presStyleCnt="12">
        <dgm:presLayoutVars>
          <dgm:bulletEnabled val="1"/>
        </dgm:presLayoutVars>
      </dgm:prSet>
      <dgm:spPr/>
    </dgm:pt>
    <dgm:pt modelId="{231BD32D-049F-487B-9021-4D960CF05E3B}" type="pres">
      <dgm:prSet presAssocID="{0DB76CDD-8BE8-4D3C-AD7F-416EBAF2DFC5}" presName="sibTrans" presStyleCnt="0"/>
      <dgm:spPr/>
    </dgm:pt>
    <dgm:pt modelId="{1AD91D07-9D94-4048-BF98-E84A74A30F9F}" type="pres">
      <dgm:prSet presAssocID="{0921EC15-C18D-481F-90E8-6976CB1E601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F2D3E00-F466-435E-97F7-25716FFD6121}" srcId="{FB2CD856-A28D-40CC-872D-0A2699BA2AEE}" destId="{0921EC15-C18D-481F-90E8-6976CB1E6012}" srcOrd="11" destOrd="0" parTransId="{D8DDC780-3FDF-4DEA-B5FF-17A92B62B026}" sibTransId="{55282864-C268-450F-B707-2FEF8E667565}"/>
    <dgm:cxn modelId="{760D6E03-A23F-4268-8476-F374097F4310}" type="presOf" srcId="{4C2C8D92-2D83-4711-B201-B85A3B6BFAB3}" destId="{C68E16AB-9B00-4425-9186-17BBAD9BAB3D}" srcOrd="0" destOrd="0" presId="urn:microsoft.com/office/officeart/2005/8/layout/default"/>
    <dgm:cxn modelId="{9F103406-7100-4864-B0AF-D31D9FB7C58B}" srcId="{FB2CD856-A28D-40CC-872D-0A2699BA2AEE}" destId="{7680A2A0-42C3-462F-8A3C-087CA23E52CD}" srcOrd="10" destOrd="0" parTransId="{AAB3F480-48E6-4D69-8619-E60821AAB622}" sibTransId="{0DB76CDD-8BE8-4D3C-AD7F-416EBAF2DFC5}"/>
    <dgm:cxn modelId="{B6EF480E-75D6-4E4E-906F-0C9BF62AAA5B}" srcId="{FB2CD856-A28D-40CC-872D-0A2699BA2AEE}" destId="{B79763FF-32CA-477C-9158-FDA7571E4960}" srcOrd="7" destOrd="0" parTransId="{ECE26835-E1F2-4A06-B2E7-74EDBDE303CD}" sibTransId="{4E690F3C-6E68-4980-A6FB-C69E6ADB9327}"/>
    <dgm:cxn modelId="{CB638416-A6F5-42C3-BB9E-C3DEE8F772BE}" type="presOf" srcId="{7680A2A0-42C3-462F-8A3C-087CA23E52CD}" destId="{D8909B96-CEB5-47C1-B0B0-26836AB7A743}" srcOrd="0" destOrd="0" presId="urn:microsoft.com/office/officeart/2005/8/layout/default"/>
    <dgm:cxn modelId="{83726B18-A85E-4ACC-85BC-49FF6B20F7A1}" type="presOf" srcId="{50A55065-7FEF-4602-991A-EA06459BB7C6}" destId="{545C6A61-252B-4DA6-BAE8-4A4D001494BB}" srcOrd="0" destOrd="0" presId="urn:microsoft.com/office/officeart/2005/8/layout/default"/>
    <dgm:cxn modelId="{D51FA823-4CDF-4E2E-A8D3-CDD560B1C6AC}" srcId="{FB2CD856-A28D-40CC-872D-0A2699BA2AEE}" destId="{D7D2E668-9971-4C26-9348-44AB6577B44E}" srcOrd="4" destOrd="0" parTransId="{B88FBC64-8A3D-4BDD-9BC8-16F8C93A9B93}" sibTransId="{F0ADEA4F-6239-4DF8-A66C-5152E9E17A06}"/>
    <dgm:cxn modelId="{144B3926-D9BA-4F11-B602-79DEAE308124}" type="presOf" srcId="{8D36834A-2E6C-4AC5-912C-2EED9010143B}" destId="{6DC8A747-12D3-4785-BD24-48572622E076}" srcOrd="0" destOrd="0" presId="urn:microsoft.com/office/officeart/2005/8/layout/default"/>
    <dgm:cxn modelId="{83695F28-924A-4F6E-889A-72554D588B09}" type="presOf" srcId="{32417B38-1E7A-42F8-82D3-D037C08B528D}" destId="{3553B68F-E49F-48B3-974A-317FA431AAD4}" srcOrd="0" destOrd="0" presId="urn:microsoft.com/office/officeart/2005/8/layout/default"/>
    <dgm:cxn modelId="{EB7B612B-742A-4E79-817E-116FB03CCE08}" srcId="{FB2CD856-A28D-40CC-872D-0A2699BA2AEE}" destId="{4C2C8D92-2D83-4711-B201-B85A3B6BFAB3}" srcOrd="3" destOrd="0" parTransId="{BA91836C-008F-4A64-89F3-8B584AFA99C2}" sibTransId="{A67E6213-BD1F-45EE-BAD2-CAD5D98700A2}"/>
    <dgm:cxn modelId="{D5A4B533-A180-47C3-A4FB-9119CDC49606}" srcId="{FB2CD856-A28D-40CC-872D-0A2699BA2AEE}" destId="{7EB9EE4B-EF4A-418C-840A-938DCFEDC22C}" srcOrd="1" destOrd="0" parTransId="{F65F1A64-3A3F-4688-B0F9-3370022A7FC6}" sibTransId="{FFBD836C-34A7-4935-85FD-FEBCF6EFD8F5}"/>
    <dgm:cxn modelId="{A7808834-E6A6-4A21-88B7-B6239C50157B}" type="presOf" srcId="{2E8FF4A9-559C-43B9-9D48-8B6A527E503F}" destId="{70A94D2A-D5B3-4C2A-B139-7E5C5C268E06}" srcOrd="0" destOrd="0" presId="urn:microsoft.com/office/officeart/2005/8/layout/default"/>
    <dgm:cxn modelId="{B402385F-1A80-4E86-879C-F4E659A0F489}" type="presOf" srcId="{D7D2E668-9971-4C26-9348-44AB6577B44E}" destId="{DD0E36F3-01FA-4E62-8558-881CA6E4A0A6}" srcOrd="0" destOrd="0" presId="urn:microsoft.com/office/officeart/2005/8/layout/default"/>
    <dgm:cxn modelId="{0AFD3960-DA41-44E0-AA39-E48AC21D43D0}" type="presOf" srcId="{B79763FF-32CA-477C-9158-FDA7571E4960}" destId="{F1A66820-28FB-4819-A78A-1F37F0980E25}" srcOrd="0" destOrd="0" presId="urn:microsoft.com/office/officeart/2005/8/layout/default"/>
    <dgm:cxn modelId="{C461AF72-883F-45D8-8967-1F39F6EF2ADD}" srcId="{FB2CD856-A28D-40CC-872D-0A2699BA2AEE}" destId="{8D36834A-2E6C-4AC5-912C-2EED9010143B}" srcOrd="2" destOrd="0" parTransId="{A600A018-6F42-45FD-BC87-B18F610730A7}" sibTransId="{FCA35762-D6C1-40F2-BF15-B5FC3EFEE965}"/>
    <dgm:cxn modelId="{0A607A75-E3A0-4FFE-97B0-00AA902789CF}" type="presOf" srcId="{41E696D8-7411-4236-83F1-105DE44890A4}" destId="{4655E9F7-936C-4F02-A873-8CD0D927E9FF}" srcOrd="0" destOrd="0" presId="urn:microsoft.com/office/officeart/2005/8/layout/default"/>
    <dgm:cxn modelId="{6537D18A-23CF-4EFD-A73B-E879D5F5DD10}" srcId="{FB2CD856-A28D-40CC-872D-0A2699BA2AEE}" destId="{B2386E92-7281-4D13-9613-AD6721C9CA82}" srcOrd="9" destOrd="0" parTransId="{777086B1-14B3-4E19-B849-7C4194222299}" sibTransId="{771B85C5-0288-466E-BEAF-D8B60B07017D}"/>
    <dgm:cxn modelId="{2DAEC598-0B99-49A7-90C9-3E58A8CFE068}" type="presOf" srcId="{7EB9EE4B-EF4A-418C-840A-938DCFEDC22C}" destId="{9897C858-42A4-4F73-AE9D-3D22244C7675}" srcOrd="0" destOrd="0" presId="urn:microsoft.com/office/officeart/2005/8/layout/default"/>
    <dgm:cxn modelId="{6B3B6A9E-6456-4A41-B644-4BD88FE9311E}" srcId="{FB2CD856-A28D-40CC-872D-0A2699BA2AEE}" destId="{41E696D8-7411-4236-83F1-105DE44890A4}" srcOrd="8" destOrd="0" parTransId="{FD1A336A-2046-4B55-B8EE-D471126A1B5F}" sibTransId="{B6F87E08-E675-4657-9558-42FEBD7C496F}"/>
    <dgm:cxn modelId="{4D6968A1-0325-4310-85FE-F7ED55839552}" type="presOf" srcId="{0921EC15-C18D-481F-90E8-6976CB1E6012}" destId="{1AD91D07-9D94-4048-BF98-E84A74A30F9F}" srcOrd="0" destOrd="0" presId="urn:microsoft.com/office/officeart/2005/8/layout/default"/>
    <dgm:cxn modelId="{E9485CAE-53AB-44E9-A711-76E12CB0FC1E}" type="presOf" srcId="{B2386E92-7281-4D13-9613-AD6721C9CA82}" destId="{D5A20A77-9B1D-44E1-A972-F8E557510FF6}" srcOrd="0" destOrd="0" presId="urn:microsoft.com/office/officeart/2005/8/layout/default"/>
    <dgm:cxn modelId="{560DBCDE-F853-4F57-859E-6B8BC64CB637}" srcId="{FB2CD856-A28D-40CC-872D-0A2699BA2AEE}" destId="{50A55065-7FEF-4602-991A-EA06459BB7C6}" srcOrd="6" destOrd="0" parTransId="{7DFA6481-B844-45DC-8CFD-F5A5B76F8181}" sibTransId="{98998187-9767-42E5-8F7E-F5DE48B2433C}"/>
    <dgm:cxn modelId="{EDA7AEE6-B859-46A0-B5FA-9D1429A9D357}" type="presOf" srcId="{FB2CD856-A28D-40CC-872D-0A2699BA2AEE}" destId="{9C5BDA27-5E62-42EC-AA6D-A342291B3D0D}" srcOrd="0" destOrd="0" presId="urn:microsoft.com/office/officeart/2005/8/layout/default"/>
    <dgm:cxn modelId="{2C4423F0-4445-4E49-8036-A7865D4EDEC5}" srcId="{FB2CD856-A28D-40CC-872D-0A2699BA2AEE}" destId="{32417B38-1E7A-42F8-82D3-D037C08B528D}" srcOrd="5" destOrd="0" parTransId="{3C271E2A-AFAD-4438-B2DF-F0727F58EA13}" sibTransId="{A769D55A-4F27-49C3-9ED5-D74D9681EA96}"/>
    <dgm:cxn modelId="{C2A217FB-119E-466B-8B74-4A5D4D016DAD}" srcId="{FB2CD856-A28D-40CC-872D-0A2699BA2AEE}" destId="{2E8FF4A9-559C-43B9-9D48-8B6A527E503F}" srcOrd="0" destOrd="0" parTransId="{235271C6-7D77-428C-8B93-C7D56883643A}" sibTransId="{C17E9BDF-E5C6-436A-B4BD-5986038296FB}"/>
    <dgm:cxn modelId="{C0A9C98B-468F-4D00-89C8-50701AFBA9A9}" type="presParOf" srcId="{9C5BDA27-5E62-42EC-AA6D-A342291B3D0D}" destId="{70A94D2A-D5B3-4C2A-B139-7E5C5C268E06}" srcOrd="0" destOrd="0" presId="urn:microsoft.com/office/officeart/2005/8/layout/default"/>
    <dgm:cxn modelId="{EB4D01C2-6948-47B3-9C39-B6C89F6B9648}" type="presParOf" srcId="{9C5BDA27-5E62-42EC-AA6D-A342291B3D0D}" destId="{739A948C-F664-48A5-8A0D-52A07414101D}" srcOrd="1" destOrd="0" presId="urn:microsoft.com/office/officeart/2005/8/layout/default"/>
    <dgm:cxn modelId="{36005AF1-F581-440D-A247-B34FBAF92A05}" type="presParOf" srcId="{9C5BDA27-5E62-42EC-AA6D-A342291B3D0D}" destId="{9897C858-42A4-4F73-AE9D-3D22244C7675}" srcOrd="2" destOrd="0" presId="urn:microsoft.com/office/officeart/2005/8/layout/default"/>
    <dgm:cxn modelId="{80B27298-A876-47BF-BE22-1C6F19CECFB2}" type="presParOf" srcId="{9C5BDA27-5E62-42EC-AA6D-A342291B3D0D}" destId="{85392207-8B70-4117-89DB-4F99F0111244}" srcOrd="3" destOrd="0" presId="urn:microsoft.com/office/officeart/2005/8/layout/default"/>
    <dgm:cxn modelId="{93B00050-C21E-4B43-B7A5-B8279DB6146A}" type="presParOf" srcId="{9C5BDA27-5E62-42EC-AA6D-A342291B3D0D}" destId="{6DC8A747-12D3-4785-BD24-48572622E076}" srcOrd="4" destOrd="0" presId="urn:microsoft.com/office/officeart/2005/8/layout/default"/>
    <dgm:cxn modelId="{4BD17DB4-BB07-4C66-A3D7-9CFA517C73AF}" type="presParOf" srcId="{9C5BDA27-5E62-42EC-AA6D-A342291B3D0D}" destId="{85858071-5142-4EB1-B74C-EC33E5CBC029}" srcOrd="5" destOrd="0" presId="urn:microsoft.com/office/officeart/2005/8/layout/default"/>
    <dgm:cxn modelId="{1F422E1D-877C-416A-9011-3976DE047162}" type="presParOf" srcId="{9C5BDA27-5E62-42EC-AA6D-A342291B3D0D}" destId="{C68E16AB-9B00-4425-9186-17BBAD9BAB3D}" srcOrd="6" destOrd="0" presId="urn:microsoft.com/office/officeart/2005/8/layout/default"/>
    <dgm:cxn modelId="{CC4C6E2D-EE14-467C-B1A7-F64AC86971EF}" type="presParOf" srcId="{9C5BDA27-5E62-42EC-AA6D-A342291B3D0D}" destId="{65FEA875-3BCF-4A36-A98F-8D6B4A396DD3}" srcOrd="7" destOrd="0" presId="urn:microsoft.com/office/officeart/2005/8/layout/default"/>
    <dgm:cxn modelId="{8476FEAC-CBC1-4D0D-A64F-18150D1E60C0}" type="presParOf" srcId="{9C5BDA27-5E62-42EC-AA6D-A342291B3D0D}" destId="{DD0E36F3-01FA-4E62-8558-881CA6E4A0A6}" srcOrd="8" destOrd="0" presId="urn:microsoft.com/office/officeart/2005/8/layout/default"/>
    <dgm:cxn modelId="{7213FB6E-747D-4D78-8198-B25D127E5F97}" type="presParOf" srcId="{9C5BDA27-5E62-42EC-AA6D-A342291B3D0D}" destId="{C1E1CADE-19DD-4ED4-83C2-99AFBA78A3D6}" srcOrd="9" destOrd="0" presId="urn:microsoft.com/office/officeart/2005/8/layout/default"/>
    <dgm:cxn modelId="{4E27F4B2-E11E-4E70-9B71-C383C7EC9B9A}" type="presParOf" srcId="{9C5BDA27-5E62-42EC-AA6D-A342291B3D0D}" destId="{3553B68F-E49F-48B3-974A-317FA431AAD4}" srcOrd="10" destOrd="0" presId="urn:microsoft.com/office/officeart/2005/8/layout/default"/>
    <dgm:cxn modelId="{F6FDA0D2-4165-4DC6-8D92-1F6B6640894F}" type="presParOf" srcId="{9C5BDA27-5E62-42EC-AA6D-A342291B3D0D}" destId="{D87A3999-6549-470C-89BB-B666D659B09F}" srcOrd="11" destOrd="0" presId="urn:microsoft.com/office/officeart/2005/8/layout/default"/>
    <dgm:cxn modelId="{F400B34D-0A1D-495E-8592-0530DC92B807}" type="presParOf" srcId="{9C5BDA27-5E62-42EC-AA6D-A342291B3D0D}" destId="{545C6A61-252B-4DA6-BAE8-4A4D001494BB}" srcOrd="12" destOrd="0" presId="urn:microsoft.com/office/officeart/2005/8/layout/default"/>
    <dgm:cxn modelId="{DF44F233-6CC1-45D8-899D-F855FFC9C605}" type="presParOf" srcId="{9C5BDA27-5E62-42EC-AA6D-A342291B3D0D}" destId="{685E5042-CE8B-4531-A9DE-7D0A5CA9E9BA}" srcOrd="13" destOrd="0" presId="urn:microsoft.com/office/officeart/2005/8/layout/default"/>
    <dgm:cxn modelId="{FB38CBF7-DAFD-42A2-87E0-8000AFD172A1}" type="presParOf" srcId="{9C5BDA27-5E62-42EC-AA6D-A342291B3D0D}" destId="{F1A66820-28FB-4819-A78A-1F37F0980E25}" srcOrd="14" destOrd="0" presId="urn:microsoft.com/office/officeart/2005/8/layout/default"/>
    <dgm:cxn modelId="{AF9E1F0E-F7D3-4DBE-BCCF-55AB3DEC9BBC}" type="presParOf" srcId="{9C5BDA27-5E62-42EC-AA6D-A342291B3D0D}" destId="{87B4F807-7870-4F2C-8F9F-0737192B49B3}" srcOrd="15" destOrd="0" presId="urn:microsoft.com/office/officeart/2005/8/layout/default"/>
    <dgm:cxn modelId="{89150CD7-62D2-4506-991A-8C3B673D17A8}" type="presParOf" srcId="{9C5BDA27-5E62-42EC-AA6D-A342291B3D0D}" destId="{4655E9F7-936C-4F02-A873-8CD0D927E9FF}" srcOrd="16" destOrd="0" presId="urn:microsoft.com/office/officeart/2005/8/layout/default"/>
    <dgm:cxn modelId="{5991CBC3-90A0-4DD2-890B-5089C540AB2F}" type="presParOf" srcId="{9C5BDA27-5E62-42EC-AA6D-A342291B3D0D}" destId="{80E2A0B6-B74A-454A-BFFE-8EBA539630F7}" srcOrd="17" destOrd="0" presId="urn:microsoft.com/office/officeart/2005/8/layout/default"/>
    <dgm:cxn modelId="{CCC715AF-6C2C-4D81-8872-6C3D9DB92378}" type="presParOf" srcId="{9C5BDA27-5E62-42EC-AA6D-A342291B3D0D}" destId="{D5A20A77-9B1D-44E1-A972-F8E557510FF6}" srcOrd="18" destOrd="0" presId="urn:microsoft.com/office/officeart/2005/8/layout/default"/>
    <dgm:cxn modelId="{D1FCD5D9-D5A3-42C4-8186-D5E77501842C}" type="presParOf" srcId="{9C5BDA27-5E62-42EC-AA6D-A342291B3D0D}" destId="{DB6F2349-704B-4312-9CFB-8245803EE70C}" srcOrd="19" destOrd="0" presId="urn:microsoft.com/office/officeart/2005/8/layout/default"/>
    <dgm:cxn modelId="{B4A82162-2402-42F6-BDF5-B08FD15F612C}" type="presParOf" srcId="{9C5BDA27-5E62-42EC-AA6D-A342291B3D0D}" destId="{D8909B96-CEB5-47C1-B0B0-26836AB7A743}" srcOrd="20" destOrd="0" presId="urn:microsoft.com/office/officeart/2005/8/layout/default"/>
    <dgm:cxn modelId="{CF19967D-65A2-456E-B3A4-FC961C50A21B}" type="presParOf" srcId="{9C5BDA27-5E62-42EC-AA6D-A342291B3D0D}" destId="{231BD32D-049F-487B-9021-4D960CF05E3B}" srcOrd="21" destOrd="0" presId="urn:microsoft.com/office/officeart/2005/8/layout/default"/>
    <dgm:cxn modelId="{56319A18-E3F0-419F-9769-D604008AF808}" type="presParOf" srcId="{9C5BDA27-5E62-42EC-AA6D-A342291B3D0D}" destId="{1AD91D07-9D94-4048-BF98-E84A74A30F9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2CD856-A28D-40CC-872D-0A2699BA2A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B9EE4B-EF4A-418C-840A-938DCFEDC22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Desirable effects</a:t>
          </a:r>
        </a:p>
      </dgm:t>
    </dgm:pt>
    <dgm:pt modelId="{F65F1A64-3A3F-4688-B0F9-3370022A7FC6}" type="parTrans" cxnId="{D5A4B533-A180-47C3-A4FB-9119CDC49606}">
      <dgm:prSet/>
      <dgm:spPr/>
      <dgm:t>
        <a:bodyPr/>
        <a:lstStyle/>
        <a:p>
          <a:endParaRPr lang="en-GB"/>
        </a:p>
      </dgm:t>
    </dgm:pt>
    <dgm:pt modelId="{FFBD836C-34A7-4935-85FD-FEBCF6EFD8F5}" type="sibTrans" cxnId="{D5A4B533-A180-47C3-A4FB-9119CDC49606}">
      <dgm:prSet/>
      <dgm:spPr/>
      <dgm:t>
        <a:bodyPr/>
        <a:lstStyle/>
        <a:p>
          <a:endParaRPr lang="en-GB"/>
        </a:p>
      </dgm:t>
    </dgm:pt>
    <dgm:pt modelId="{8D36834A-2E6C-4AC5-912C-2EED9010143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Undesirable effects</a:t>
          </a:r>
        </a:p>
      </dgm:t>
    </dgm:pt>
    <dgm:pt modelId="{A600A018-6F42-45FD-BC87-B18F610730A7}" type="parTrans" cxnId="{C461AF72-883F-45D8-8967-1F39F6EF2ADD}">
      <dgm:prSet/>
      <dgm:spPr/>
      <dgm:t>
        <a:bodyPr/>
        <a:lstStyle/>
        <a:p>
          <a:endParaRPr lang="en-GB"/>
        </a:p>
      </dgm:t>
    </dgm:pt>
    <dgm:pt modelId="{FCA35762-D6C1-40F2-BF15-B5FC3EFEE965}" type="sibTrans" cxnId="{C461AF72-883F-45D8-8967-1F39F6EF2ADD}">
      <dgm:prSet/>
      <dgm:spPr/>
      <dgm:t>
        <a:bodyPr/>
        <a:lstStyle/>
        <a:p>
          <a:endParaRPr lang="en-GB"/>
        </a:p>
      </dgm:t>
    </dgm:pt>
    <dgm:pt modelId="{4C2C8D92-2D83-4711-B201-B85A3B6BFAB3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Certainty of evidence (</a:t>
          </a:r>
          <a:r>
            <a:rPr lang="en-GB" dirty="0" err="1">
              <a:latin typeface="Franklin Gothic Book" panose="020B0503020102020204" pitchFamily="34" charset="0"/>
            </a:rPr>
            <a:t>CoE</a:t>
          </a:r>
          <a:r>
            <a:rPr lang="en-GB" dirty="0">
              <a:latin typeface="Franklin Gothic Book" panose="020B0503020102020204" pitchFamily="34" charset="0"/>
            </a:rPr>
            <a:t>)</a:t>
          </a:r>
        </a:p>
      </dgm:t>
    </dgm:pt>
    <dgm:pt modelId="{BA91836C-008F-4A64-89F3-8B584AFA99C2}" type="parTrans" cxnId="{EB7B612B-742A-4E79-817E-116FB03CCE08}">
      <dgm:prSet/>
      <dgm:spPr/>
      <dgm:t>
        <a:bodyPr/>
        <a:lstStyle/>
        <a:p>
          <a:endParaRPr lang="en-GB"/>
        </a:p>
      </dgm:t>
    </dgm:pt>
    <dgm:pt modelId="{A67E6213-BD1F-45EE-BAD2-CAD5D98700A2}" type="sibTrans" cxnId="{EB7B612B-742A-4E79-817E-116FB03CCE08}">
      <dgm:prSet/>
      <dgm:spPr/>
      <dgm:t>
        <a:bodyPr/>
        <a:lstStyle/>
        <a:p>
          <a:endParaRPr lang="en-GB"/>
        </a:p>
      </dgm:t>
    </dgm:pt>
    <dgm:pt modelId="{D7D2E668-9971-4C26-9348-44AB6577B44E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Values</a:t>
          </a:r>
        </a:p>
      </dgm:t>
    </dgm:pt>
    <dgm:pt modelId="{B88FBC64-8A3D-4BDD-9BC8-16F8C93A9B93}" type="parTrans" cxnId="{D51FA823-4CDF-4E2E-A8D3-CDD560B1C6AC}">
      <dgm:prSet/>
      <dgm:spPr/>
      <dgm:t>
        <a:bodyPr/>
        <a:lstStyle/>
        <a:p>
          <a:endParaRPr lang="en-GB"/>
        </a:p>
      </dgm:t>
    </dgm:pt>
    <dgm:pt modelId="{F0ADEA4F-6239-4DF8-A66C-5152E9E17A06}" type="sibTrans" cxnId="{D51FA823-4CDF-4E2E-A8D3-CDD560B1C6AC}">
      <dgm:prSet/>
      <dgm:spPr/>
      <dgm:t>
        <a:bodyPr/>
        <a:lstStyle/>
        <a:p>
          <a:endParaRPr lang="en-GB"/>
        </a:p>
      </dgm:t>
    </dgm:pt>
    <dgm:pt modelId="{50A55065-7FEF-4602-991A-EA06459BB7C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Resources required</a:t>
          </a:r>
        </a:p>
      </dgm:t>
    </dgm:pt>
    <dgm:pt modelId="{7DFA6481-B844-45DC-8CFD-F5A5B76F8181}" type="parTrans" cxnId="{560DBCDE-F853-4F57-859E-6B8BC64CB637}">
      <dgm:prSet/>
      <dgm:spPr/>
      <dgm:t>
        <a:bodyPr/>
        <a:lstStyle/>
        <a:p>
          <a:endParaRPr lang="en-GB"/>
        </a:p>
      </dgm:t>
    </dgm:pt>
    <dgm:pt modelId="{98998187-9767-42E5-8F7E-F5DE48B2433C}" type="sibTrans" cxnId="{560DBCDE-F853-4F57-859E-6B8BC64CB637}">
      <dgm:prSet/>
      <dgm:spPr/>
      <dgm:t>
        <a:bodyPr/>
        <a:lstStyle/>
        <a:p>
          <a:endParaRPr lang="en-GB"/>
        </a:p>
      </dgm:t>
    </dgm:pt>
    <dgm:pt modelId="{41E696D8-7411-4236-83F1-105DE44890A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Cost-effectiveness</a:t>
          </a:r>
        </a:p>
      </dgm:t>
    </dgm:pt>
    <dgm:pt modelId="{FD1A336A-2046-4B55-B8EE-D471126A1B5F}" type="parTrans" cxnId="{6B3B6A9E-6456-4A41-B644-4BD88FE9311E}">
      <dgm:prSet/>
      <dgm:spPr/>
      <dgm:t>
        <a:bodyPr/>
        <a:lstStyle/>
        <a:p>
          <a:endParaRPr lang="en-GB"/>
        </a:p>
      </dgm:t>
    </dgm:pt>
    <dgm:pt modelId="{B6F87E08-E675-4657-9558-42FEBD7C496F}" type="sibTrans" cxnId="{6B3B6A9E-6456-4A41-B644-4BD88FE9311E}">
      <dgm:prSet/>
      <dgm:spPr/>
      <dgm:t>
        <a:bodyPr/>
        <a:lstStyle/>
        <a:p>
          <a:endParaRPr lang="en-GB"/>
        </a:p>
      </dgm:t>
    </dgm:pt>
    <dgm:pt modelId="{7680A2A0-42C3-462F-8A3C-087CA23E52C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Acceptability</a:t>
          </a:r>
        </a:p>
      </dgm:t>
    </dgm:pt>
    <dgm:pt modelId="{AAB3F480-48E6-4D69-8619-E60821AAB622}" type="parTrans" cxnId="{9F103406-7100-4864-B0AF-D31D9FB7C58B}">
      <dgm:prSet/>
      <dgm:spPr/>
      <dgm:t>
        <a:bodyPr/>
        <a:lstStyle/>
        <a:p>
          <a:endParaRPr lang="en-GB"/>
        </a:p>
      </dgm:t>
    </dgm:pt>
    <dgm:pt modelId="{0DB76CDD-8BE8-4D3C-AD7F-416EBAF2DFC5}" type="sibTrans" cxnId="{9F103406-7100-4864-B0AF-D31D9FB7C58B}">
      <dgm:prSet/>
      <dgm:spPr/>
      <dgm:t>
        <a:bodyPr/>
        <a:lstStyle/>
        <a:p>
          <a:endParaRPr lang="en-GB"/>
        </a:p>
      </dgm:t>
    </dgm:pt>
    <dgm:pt modelId="{0921EC15-C18D-481F-90E8-6976CB1E601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Planetary health</a:t>
          </a:r>
        </a:p>
      </dgm:t>
    </dgm:pt>
    <dgm:pt modelId="{D8DDC780-3FDF-4DEA-B5FF-17A92B62B026}" type="parTrans" cxnId="{FF2D3E00-F466-435E-97F7-25716FFD6121}">
      <dgm:prSet/>
      <dgm:spPr/>
      <dgm:t>
        <a:bodyPr/>
        <a:lstStyle/>
        <a:p>
          <a:endParaRPr lang="en-GB"/>
        </a:p>
      </dgm:t>
    </dgm:pt>
    <dgm:pt modelId="{55282864-C268-450F-B707-2FEF8E667565}" type="sibTrans" cxnId="{FF2D3E00-F466-435E-97F7-25716FFD6121}">
      <dgm:prSet/>
      <dgm:spPr/>
      <dgm:t>
        <a:bodyPr/>
        <a:lstStyle/>
        <a:p>
          <a:endParaRPr lang="en-GB"/>
        </a:p>
      </dgm:t>
    </dgm:pt>
    <dgm:pt modelId="{B2386E92-7281-4D13-9613-AD6721C9CA82}">
      <dgm:prSet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Equity</a:t>
          </a:r>
        </a:p>
      </dgm:t>
    </dgm:pt>
    <dgm:pt modelId="{771B85C5-0288-466E-BEAF-D8B60B07017D}" type="sibTrans" cxnId="{6537D18A-23CF-4EFD-A73B-E879D5F5DD10}">
      <dgm:prSet/>
      <dgm:spPr/>
      <dgm:t>
        <a:bodyPr/>
        <a:lstStyle/>
        <a:p>
          <a:endParaRPr lang="en-GB"/>
        </a:p>
      </dgm:t>
    </dgm:pt>
    <dgm:pt modelId="{777086B1-14B3-4E19-B849-7C4194222299}" type="parTrans" cxnId="{6537D18A-23CF-4EFD-A73B-E879D5F5DD10}">
      <dgm:prSet/>
      <dgm:spPr/>
      <dgm:t>
        <a:bodyPr/>
        <a:lstStyle/>
        <a:p>
          <a:endParaRPr lang="en-GB"/>
        </a:p>
      </dgm:t>
    </dgm:pt>
    <dgm:pt modelId="{2E8FF4A9-559C-43B9-9D48-8B6A527E503F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Priority</a:t>
          </a:r>
        </a:p>
      </dgm:t>
    </dgm:pt>
    <dgm:pt modelId="{235271C6-7D77-428C-8B93-C7D56883643A}" type="parTrans" cxnId="{C2A217FB-119E-466B-8B74-4A5D4D016DAD}">
      <dgm:prSet/>
      <dgm:spPr/>
      <dgm:t>
        <a:bodyPr/>
        <a:lstStyle/>
        <a:p>
          <a:endParaRPr lang="en-GB"/>
        </a:p>
      </dgm:t>
    </dgm:pt>
    <dgm:pt modelId="{C17E9BDF-E5C6-436A-B4BD-5986038296FB}" type="sibTrans" cxnId="{C2A217FB-119E-466B-8B74-4A5D4D016DAD}">
      <dgm:prSet/>
      <dgm:spPr/>
      <dgm:t>
        <a:bodyPr/>
        <a:lstStyle/>
        <a:p>
          <a:endParaRPr lang="en-GB"/>
        </a:p>
      </dgm:t>
    </dgm:pt>
    <dgm:pt modelId="{32417B38-1E7A-42F8-82D3-D037C08B528D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>
              <a:latin typeface="Franklin Gothic Book" panose="020B0503020102020204" pitchFamily="34" charset="0"/>
            </a:rPr>
            <a:t>Balance of effects</a:t>
          </a:r>
        </a:p>
      </dgm:t>
    </dgm:pt>
    <dgm:pt modelId="{3C271E2A-AFAD-4438-B2DF-F0727F58EA13}" type="parTrans" cxnId="{2C4423F0-4445-4E49-8036-A7865D4EDEC5}">
      <dgm:prSet/>
      <dgm:spPr/>
      <dgm:t>
        <a:bodyPr/>
        <a:lstStyle/>
        <a:p>
          <a:endParaRPr lang="en-GB"/>
        </a:p>
      </dgm:t>
    </dgm:pt>
    <dgm:pt modelId="{A769D55A-4F27-49C3-9ED5-D74D9681EA96}" type="sibTrans" cxnId="{2C4423F0-4445-4E49-8036-A7865D4EDEC5}">
      <dgm:prSet/>
      <dgm:spPr/>
      <dgm:t>
        <a:bodyPr/>
        <a:lstStyle/>
        <a:p>
          <a:endParaRPr lang="en-GB"/>
        </a:p>
      </dgm:t>
    </dgm:pt>
    <dgm:pt modelId="{B79763FF-32CA-477C-9158-FDA7571E4960}">
      <dgm:prSet phldrT="[Text]"/>
      <dgm:spPr>
        <a:solidFill>
          <a:srgbClr val="96A6BC"/>
        </a:solidFill>
      </dgm:spPr>
      <dgm:t>
        <a:bodyPr/>
        <a:lstStyle/>
        <a:p>
          <a:r>
            <a:rPr lang="en-GB" dirty="0" err="1">
              <a:latin typeface="Franklin Gothic Book" panose="020B0503020102020204" pitchFamily="34" charset="0"/>
            </a:rPr>
            <a:t>CoE</a:t>
          </a:r>
          <a:r>
            <a:rPr lang="en-GB" dirty="0">
              <a:latin typeface="Franklin Gothic Book" panose="020B0503020102020204" pitchFamily="34" charset="0"/>
            </a:rPr>
            <a:t> of required resources</a:t>
          </a:r>
        </a:p>
      </dgm:t>
    </dgm:pt>
    <dgm:pt modelId="{ECE26835-E1F2-4A06-B2E7-74EDBDE303CD}" type="parTrans" cxnId="{B6EF480E-75D6-4E4E-906F-0C9BF62AAA5B}">
      <dgm:prSet/>
      <dgm:spPr/>
      <dgm:t>
        <a:bodyPr/>
        <a:lstStyle/>
        <a:p>
          <a:endParaRPr lang="en-GB"/>
        </a:p>
      </dgm:t>
    </dgm:pt>
    <dgm:pt modelId="{4E690F3C-6E68-4980-A6FB-C69E6ADB9327}" type="sibTrans" cxnId="{B6EF480E-75D6-4E4E-906F-0C9BF62AAA5B}">
      <dgm:prSet/>
      <dgm:spPr/>
      <dgm:t>
        <a:bodyPr/>
        <a:lstStyle/>
        <a:p>
          <a:endParaRPr lang="en-GB"/>
        </a:p>
      </dgm:t>
    </dgm:pt>
    <dgm:pt modelId="{9C5BDA27-5E62-42EC-AA6D-A342291B3D0D}" type="pres">
      <dgm:prSet presAssocID="{FB2CD856-A28D-40CC-872D-0A2699BA2AEE}" presName="diagram" presStyleCnt="0">
        <dgm:presLayoutVars>
          <dgm:dir/>
          <dgm:resizeHandles val="exact"/>
        </dgm:presLayoutVars>
      </dgm:prSet>
      <dgm:spPr/>
    </dgm:pt>
    <dgm:pt modelId="{70A94D2A-D5B3-4C2A-B139-7E5C5C268E06}" type="pres">
      <dgm:prSet presAssocID="{2E8FF4A9-559C-43B9-9D48-8B6A527E503F}" presName="node" presStyleLbl="node1" presStyleIdx="0" presStyleCnt="12">
        <dgm:presLayoutVars>
          <dgm:bulletEnabled val="1"/>
        </dgm:presLayoutVars>
      </dgm:prSet>
      <dgm:spPr/>
    </dgm:pt>
    <dgm:pt modelId="{739A948C-F664-48A5-8A0D-52A07414101D}" type="pres">
      <dgm:prSet presAssocID="{C17E9BDF-E5C6-436A-B4BD-5986038296FB}" presName="sibTrans" presStyleCnt="0"/>
      <dgm:spPr/>
    </dgm:pt>
    <dgm:pt modelId="{9897C858-42A4-4F73-AE9D-3D22244C7675}" type="pres">
      <dgm:prSet presAssocID="{7EB9EE4B-EF4A-418C-840A-938DCFEDC22C}" presName="node" presStyleLbl="node1" presStyleIdx="1" presStyleCnt="12">
        <dgm:presLayoutVars>
          <dgm:bulletEnabled val="1"/>
        </dgm:presLayoutVars>
      </dgm:prSet>
      <dgm:spPr/>
    </dgm:pt>
    <dgm:pt modelId="{85392207-8B70-4117-89DB-4F99F0111244}" type="pres">
      <dgm:prSet presAssocID="{FFBD836C-34A7-4935-85FD-FEBCF6EFD8F5}" presName="sibTrans" presStyleCnt="0"/>
      <dgm:spPr/>
    </dgm:pt>
    <dgm:pt modelId="{6DC8A747-12D3-4785-BD24-48572622E076}" type="pres">
      <dgm:prSet presAssocID="{8D36834A-2E6C-4AC5-912C-2EED9010143B}" presName="node" presStyleLbl="node1" presStyleIdx="2" presStyleCnt="12">
        <dgm:presLayoutVars>
          <dgm:bulletEnabled val="1"/>
        </dgm:presLayoutVars>
      </dgm:prSet>
      <dgm:spPr/>
    </dgm:pt>
    <dgm:pt modelId="{85858071-5142-4EB1-B74C-EC33E5CBC029}" type="pres">
      <dgm:prSet presAssocID="{FCA35762-D6C1-40F2-BF15-B5FC3EFEE965}" presName="sibTrans" presStyleCnt="0"/>
      <dgm:spPr/>
    </dgm:pt>
    <dgm:pt modelId="{C68E16AB-9B00-4425-9186-17BBAD9BAB3D}" type="pres">
      <dgm:prSet presAssocID="{4C2C8D92-2D83-4711-B201-B85A3B6BFAB3}" presName="node" presStyleLbl="node1" presStyleIdx="3" presStyleCnt="12">
        <dgm:presLayoutVars>
          <dgm:bulletEnabled val="1"/>
        </dgm:presLayoutVars>
      </dgm:prSet>
      <dgm:spPr/>
    </dgm:pt>
    <dgm:pt modelId="{65FEA875-3BCF-4A36-A98F-8D6B4A396DD3}" type="pres">
      <dgm:prSet presAssocID="{A67E6213-BD1F-45EE-BAD2-CAD5D98700A2}" presName="sibTrans" presStyleCnt="0"/>
      <dgm:spPr/>
    </dgm:pt>
    <dgm:pt modelId="{DD0E36F3-01FA-4E62-8558-881CA6E4A0A6}" type="pres">
      <dgm:prSet presAssocID="{D7D2E668-9971-4C26-9348-44AB6577B44E}" presName="node" presStyleLbl="node1" presStyleIdx="4" presStyleCnt="12">
        <dgm:presLayoutVars>
          <dgm:bulletEnabled val="1"/>
        </dgm:presLayoutVars>
      </dgm:prSet>
      <dgm:spPr/>
    </dgm:pt>
    <dgm:pt modelId="{C1E1CADE-19DD-4ED4-83C2-99AFBA78A3D6}" type="pres">
      <dgm:prSet presAssocID="{F0ADEA4F-6239-4DF8-A66C-5152E9E17A06}" presName="sibTrans" presStyleCnt="0"/>
      <dgm:spPr/>
    </dgm:pt>
    <dgm:pt modelId="{3553B68F-E49F-48B3-974A-317FA431AAD4}" type="pres">
      <dgm:prSet presAssocID="{32417B38-1E7A-42F8-82D3-D037C08B528D}" presName="node" presStyleLbl="node1" presStyleIdx="5" presStyleCnt="12">
        <dgm:presLayoutVars>
          <dgm:bulletEnabled val="1"/>
        </dgm:presLayoutVars>
      </dgm:prSet>
      <dgm:spPr/>
    </dgm:pt>
    <dgm:pt modelId="{D87A3999-6549-470C-89BB-B666D659B09F}" type="pres">
      <dgm:prSet presAssocID="{A769D55A-4F27-49C3-9ED5-D74D9681EA96}" presName="sibTrans" presStyleCnt="0"/>
      <dgm:spPr/>
    </dgm:pt>
    <dgm:pt modelId="{545C6A61-252B-4DA6-BAE8-4A4D001494BB}" type="pres">
      <dgm:prSet presAssocID="{50A55065-7FEF-4602-991A-EA06459BB7C6}" presName="node" presStyleLbl="node1" presStyleIdx="6" presStyleCnt="12">
        <dgm:presLayoutVars>
          <dgm:bulletEnabled val="1"/>
        </dgm:presLayoutVars>
      </dgm:prSet>
      <dgm:spPr/>
    </dgm:pt>
    <dgm:pt modelId="{685E5042-CE8B-4531-A9DE-7D0A5CA9E9BA}" type="pres">
      <dgm:prSet presAssocID="{98998187-9767-42E5-8F7E-F5DE48B2433C}" presName="sibTrans" presStyleCnt="0"/>
      <dgm:spPr/>
    </dgm:pt>
    <dgm:pt modelId="{F1A66820-28FB-4819-A78A-1F37F0980E25}" type="pres">
      <dgm:prSet presAssocID="{B79763FF-32CA-477C-9158-FDA7571E4960}" presName="node" presStyleLbl="node1" presStyleIdx="7" presStyleCnt="12">
        <dgm:presLayoutVars>
          <dgm:bulletEnabled val="1"/>
        </dgm:presLayoutVars>
      </dgm:prSet>
      <dgm:spPr/>
    </dgm:pt>
    <dgm:pt modelId="{87B4F807-7870-4F2C-8F9F-0737192B49B3}" type="pres">
      <dgm:prSet presAssocID="{4E690F3C-6E68-4980-A6FB-C69E6ADB9327}" presName="sibTrans" presStyleCnt="0"/>
      <dgm:spPr/>
    </dgm:pt>
    <dgm:pt modelId="{4655E9F7-936C-4F02-A873-8CD0D927E9FF}" type="pres">
      <dgm:prSet presAssocID="{41E696D8-7411-4236-83F1-105DE44890A4}" presName="node" presStyleLbl="node1" presStyleIdx="8" presStyleCnt="12">
        <dgm:presLayoutVars>
          <dgm:bulletEnabled val="1"/>
        </dgm:presLayoutVars>
      </dgm:prSet>
      <dgm:spPr/>
    </dgm:pt>
    <dgm:pt modelId="{80E2A0B6-B74A-454A-BFFE-8EBA539630F7}" type="pres">
      <dgm:prSet presAssocID="{B6F87E08-E675-4657-9558-42FEBD7C496F}" presName="sibTrans" presStyleCnt="0"/>
      <dgm:spPr/>
    </dgm:pt>
    <dgm:pt modelId="{D5A20A77-9B1D-44E1-A972-F8E557510FF6}" type="pres">
      <dgm:prSet presAssocID="{B2386E92-7281-4D13-9613-AD6721C9CA82}" presName="node" presStyleLbl="node1" presStyleIdx="9" presStyleCnt="12">
        <dgm:presLayoutVars>
          <dgm:bulletEnabled val="1"/>
        </dgm:presLayoutVars>
      </dgm:prSet>
      <dgm:spPr/>
    </dgm:pt>
    <dgm:pt modelId="{DB6F2349-704B-4312-9CFB-8245803EE70C}" type="pres">
      <dgm:prSet presAssocID="{771B85C5-0288-466E-BEAF-D8B60B07017D}" presName="sibTrans" presStyleCnt="0"/>
      <dgm:spPr/>
    </dgm:pt>
    <dgm:pt modelId="{D8909B96-CEB5-47C1-B0B0-26836AB7A743}" type="pres">
      <dgm:prSet presAssocID="{7680A2A0-42C3-462F-8A3C-087CA23E52CD}" presName="node" presStyleLbl="node1" presStyleIdx="10" presStyleCnt="12">
        <dgm:presLayoutVars>
          <dgm:bulletEnabled val="1"/>
        </dgm:presLayoutVars>
      </dgm:prSet>
      <dgm:spPr/>
    </dgm:pt>
    <dgm:pt modelId="{231BD32D-049F-487B-9021-4D960CF05E3B}" type="pres">
      <dgm:prSet presAssocID="{0DB76CDD-8BE8-4D3C-AD7F-416EBAF2DFC5}" presName="sibTrans" presStyleCnt="0"/>
      <dgm:spPr/>
    </dgm:pt>
    <dgm:pt modelId="{1AD91D07-9D94-4048-BF98-E84A74A30F9F}" type="pres">
      <dgm:prSet presAssocID="{0921EC15-C18D-481F-90E8-6976CB1E601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F2D3E00-F466-435E-97F7-25716FFD6121}" srcId="{FB2CD856-A28D-40CC-872D-0A2699BA2AEE}" destId="{0921EC15-C18D-481F-90E8-6976CB1E6012}" srcOrd="11" destOrd="0" parTransId="{D8DDC780-3FDF-4DEA-B5FF-17A92B62B026}" sibTransId="{55282864-C268-450F-B707-2FEF8E667565}"/>
    <dgm:cxn modelId="{760D6E03-A23F-4268-8476-F374097F4310}" type="presOf" srcId="{4C2C8D92-2D83-4711-B201-B85A3B6BFAB3}" destId="{C68E16AB-9B00-4425-9186-17BBAD9BAB3D}" srcOrd="0" destOrd="0" presId="urn:microsoft.com/office/officeart/2005/8/layout/default"/>
    <dgm:cxn modelId="{9F103406-7100-4864-B0AF-D31D9FB7C58B}" srcId="{FB2CD856-A28D-40CC-872D-0A2699BA2AEE}" destId="{7680A2A0-42C3-462F-8A3C-087CA23E52CD}" srcOrd="10" destOrd="0" parTransId="{AAB3F480-48E6-4D69-8619-E60821AAB622}" sibTransId="{0DB76CDD-8BE8-4D3C-AD7F-416EBAF2DFC5}"/>
    <dgm:cxn modelId="{B6EF480E-75D6-4E4E-906F-0C9BF62AAA5B}" srcId="{FB2CD856-A28D-40CC-872D-0A2699BA2AEE}" destId="{B79763FF-32CA-477C-9158-FDA7571E4960}" srcOrd="7" destOrd="0" parTransId="{ECE26835-E1F2-4A06-B2E7-74EDBDE303CD}" sibTransId="{4E690F3C-6E68-4980-A6FB-C69E6ADB9327}"/>
    <dgm:cxn modelId="{CB638416-A6F5-42C3-BB9E-C3DEE8F772BE}" type="presOf" srcId="{7680A2A0-42C3-462F-8A3C-087CA23E52CD}" destId="{D8909B96-CEB5-47C1-B0B0-26836AB7A743}" srcOrd="0" destOrd="0" presId="urn:microsoft.com/office/officeart/2005/8/layout/default"/>
    <dgm:cxn modelId="{83726B18-A85E-4ACC-85BC-49FF6B20F7A1}" type="presOf" srcId="{50A55065-7FEF-4602-991A-EA06459BB7C6}" destId="{545C6A61-252B-4DA6-BAE8-4A4D001494BB}" srcOrd="0" destOrd="0" presId="urn:microsoft.com/office/officeart/2005/8/layout/default"/>
    <dgm:cxn modelId="{D51FA823-4CDF-4E2E-A8D3-CDD560B1C6AC}" srcId="{FB2CD856-A28D-40CC-872D-0A2699BA2AEE}" destId="{D7D2E668-9971-4C26-9348-44AB6577B44E}" srcOrd="4" destOrd="0" parTransId="{B88FBC64-8A3D-4BDD-9BC8-16F8C93A9B93}" sibTransId="{F0ADEA4F-6239-4DF8-A66C-5152E9E17A06}"/>
    <dgm:cxn modelId="{144B3926-D9BA-4F11-B602-79DEAE308124}" type="presOf" srcId="{8D36834A-2E6C-4AC5-912C-2EED9010143B}" destId="{6DC8A747-12D3-4785-BD24-48572622E076}" srcOrd="0" destOrd="0" presId="urn:microsoft.com/office/officeart/2005/8/layout/default"/>
    <dgm:cxn modelId="{83695F28-924A-4F6E-889A-72554D588B09}" type="presOf" srcId="{32417B38-1E7A-42F8-82D3-D037C08B528D}" destId="{3553B68F-E49F-48B3-974A-317FA431AAD4}" srcOrd="0" destOrd="0" presId="urn:microsoft.com/office/officeart/2005/8/layout/default"/>
    <dgm:cxn modelId="{EB7B612B-742A-4E79-817E-116FB03CCE08}" srcId="{FB2CD856-A28D-40CC-872D-0A2699BA2AEE}" destId="{4C2C8D92-2D83-4711-B201-B85A3B6BFAB3}" srcOrd="3" destOrd="0" parTransId="{BA91836C-008F-4A64-89F3-8B584AFA99C2}" sibTransId="{A67E6213-BD1F-45EE-BAD2-CAD5D98700A2}"/>
    <dgm:cxn modelId="{D5A4B533-A180-47C3-A4FB-9119CDC49606}" srcId="{FB2CD856-A28D-40CC-872D-0A2699BA2AEE}" destId="{7EB9EE4B-EF4A-418C-840A-938DCFEDC22C}" srcOrd="1" destOrd="0" parTransId="{F65F1A64-3A3F-4688-B0F9-3370022A7FC6}" sibTransId="{FFBD836C-34A7-4935-85FD-FEBCF6EFD8F5}"/>
    <dgm:cxn modelId="{A7808834-E6A6-4A21-88B7-B6239C50157B}" type="presOf" srcId="{2E8FF4A9-559C-43B9-9D48-8B6A527E503F}" destId="{70A94D2A-D5B3-4C2A-B139-7E5C5C268E06}" srcOrd="0" destOrd="0" presId="urn:microsoft.com/office/officeart/2005/8/layout/default"/>
    <dgm:cxn modelId="{B402385F-1A80-4E86-879C-F4E659A0F489}" type="presOf" srcId="{D7D2E668-9971-4C26-9348-44AB6577B44E}" destId="{DD0E36F3-01FA-4E62-8558-881CA6E4A0A6}" srcOrd="0" destOrd="0" presId="urn:microsoft.com/office/officeart/2005/8/layout/default"/>
    <dgm:cxn modelId="{0AFD3960-DA41-44E0-AA39-E48AC21D43D0}" type="presOf" srcId="{B79763FF-32CA-477C-9158-FDA7571E4960}" destId="{F1A66820-28FB-4819-A78A-1F37F0980E25}" srcOrd="0" destOrd="0" presId="urn:microsoft.com/office/officeart/2005/8/layout/default"/>
    <dgm:cxn modelId="{C461AF72-883F-45D8-8967-1F39F6EF2ADD}" srcId="{FB2CD856-A28D-40CC-872D-0A2699BA2AEE}" destId="{8D36834A-2E6C-4AC5-912C-2EED9010143B}" srcOrd="2" destOrd="0" parTransId="{A600A018-6F42-45FD-BC87-B18F610730A7}" sibTransId="{FCA35762-D6C1-40F2-BF15-B5FC3EFEE965}"/>
    <dgm:cxn modelId="{0A607A75-E3A0-4FFE-97B0-00AA902789CF}" type="presOf" srcId="{41E696D8-7411-4236-83F1-105DE44890A4}" destId="{4655E9F7-936C-4F02-A873-8CD0D927E9FF}" srcOrd="0" destOrd="0" presId="urn:microsoft.com/office/officeart/2005/8/layout/default"/>
    <dgm:cxn modelId="{6537D18A-23CF-4EFD-A73B-E879D5F5DD10}" srcId="{FB2CD856-A28D-40CC-872D-0A2699BA2AEE}" destId="{B2386E92-7281-4D13-9613-AD6721C9CA82}" srcOrd="9" destOrd="0" parTransId="{777086B1-14B3-4E19-B849-7C4194222299}" sibTransId="{771B85C5-0288-466E-BEAF-D8B60B07017D}"/>
    <dgm:cxn modelId="{2DAEC598-0B99-49A7-90C9-3E58A8CFE068}" type="presOf" srcId="{7EB9EE4B-EF4A-418C-840A-938DCFEDC22C}" destId="{9897C858-42A4-4F73-AE9D-3D22244C7675}" srcOrd="0" destOrd="0" presId="urn:microsoft.com/office/officeart/2005/8/layout/default"/>
    <dgm:cxn modelId="{6B3B6A9E-6456-4A41-B644-4BD88FE9311E}" srcId="{FB2CD856-A28D-40CC-872D-0A2699BA2AEE}" destId="{41E696D8-7411-4236-83F1-105DE44890A4}" srcOrd="8" destOrd="0" parTransId="{FD1A336A-2046-4B55-B8EE-D471126A1B5F}" sibTransId="{B6F87E08-E675-4657-9558-42FEBD7C496F}"/>
    <dgm:cxn modelId="{4D6968A1-0325-4310-85FE-F7ED55839552}" type="presOf" srcId="{0921EC15-C18D-481F-90E8-6976CB1E6012}" destId="{1AD91D07-9D94-4048-BF98-E84A74A30F9F}" srcOrd="0" destOrd="0" presId="urn:microsoft.com/office/officeart/2005/8/layout/default"/>
    <dgm:cxn modelId="{E9485CAE-53AB-44E9-A711-76E12CB0FC1E}" type="presOf" srcId="{B2386E92-7281-4D13-9613-AD6721C9CA82}" destId="{D5A20A77-9B1D-44E1-A972-F8E557510FF6}" srcOrd="0" destOrd="0" presId="urn:microsoft.com/office/officeart/2005/8/layout/default"/>
    <dgm:cxn modelId="{560DBCDE-F853-4F57-859E-6B8BC64CB637}" srcId="{FB2CD856-A28D-40CC-872D-0A2699BA2AEE}" destId="{50A55065-7FEF-4602-991A-EA06459BB7C6}" srcOrd="6" destOrd="0" parTransId="{7DFA6481-B844-45DC-8CFD-F5A5B76F8181}" sibTransId="{98998187-9767-42E5-8F7E-F5DE48B2433C}"/>
    <dgm:cxn modelId="{EDA7AEE6-B859-46A0-B5FA-9D1429A9D357}" type="presOf" srcId="{FB2CD856-A28D-40CC-872D-0A2699BA2AEE}" destId="{9C5BDA27-5E62-42EC-AA6D-A342291B3D0D}" srcOrd="0" destOrd="0" presId="urn:microsoft.com/office/officeart/2005/8/layout/default"/>
    <dgm:cxn modelId="{2C4423F0-4445-4E49-8036-A7865D4EDEC5}" srcId="{FB2CD856-A28D-40CC-872D-0A2699BA2AEE}" destId="{32417B38-1E7A-42F8-82D3-D037C08B528D}" srcOrd="5" destOrd="0" parTransId="{3C271E2A-AFAD-4438-B2DF-F0727F58EA13}" sibTransId="{A769D55A-4F27-49C3-9ED5-D74D9681EA96}"/>
    <dgm:cxn modelId="{C2A217FB-119E-466B-8B74-4A5D4D016DAD}" srcId="{FB2CD856-A28D-40CC-872D-0A2699BA2AEE}" destId="{2E8FF4A9-559C-43B9-9D48-8B6A527E503F}" srcOrd="0" destOrd="0" parTransId="{235271C6-7D77-428C-8B93-C7D56883643A}" sibTransId="{C17E9BDF-E5C6-436A-B4BD-5986038296FB}"/>
    <dgm:cxn modelId="{C0A9C98B-468F-4D00-89C8-50701AFBA9A9}" type="presParOf" srcId="{9C5BDA27-5E62-42EC-AA6D-A342291B3D0D}" destId="{70A94D2A-D5B3-4C2A-B139-7E5C5C268E06}" srcOrd="0" destOrd="0" presId="urn:microsoft.com/office/officeart/2005/8/layout/default"/>
    <dgm:cxn modelId="{EB4D01C2-6948-47B3-9C39-B6C89F6B9648}" type="presParOf" srcId="{9C5BDA27-5E62-42EC-AA6D-A342291B3D0D}" destId="{739A948C-F664-48A5-8A0D-52A07414101D}" srcOrd="1" destOrd="0" presId="urn:microsoft.com/office/officeart/2005/8/layout/default"/>
    <dgm:cxn modelId="{36005AF1-F581-440D-A247-B34FBAF92A05}" type="presParOf" srcId="{9C5BDA27-5E62-42EC-AA6D-A342291B3D0D}" destId="{9897C858-42A4-4F73-AE9D-3D22244C7675}" srcOrd="2" destOrd="0" presId="urn:microsoft.com/office/officeart/2005/8/layout/default"/>
    <dgm:cxn modelId="{80B27298-A876-47BF-BE22-1C6F19CECFB2}" type="presParOf" srcId="{9C5BDA27-5E62-42EC-AA6D-A342291B3D0D}" destId="{85392207-8B70-4117-89DB-4F99F0111244}" srcOrd="3" destOrd="0" presId="urn:microsoft.com/office/officeart/2005/8/layout/default"/>
    <dgm:cxn modelId="{93B00050-C21E-4B43-B7A5-B8279DB6146A}" type="presParOf" srcId="{9C5BDA27-5E62-42EC-AA6D-A342291B3D0D}" destId="{6DC8A747-12D3-4785-BD24-48572622E076}" srcOrd="4" destOrd="0" presId="urn:microsoft.com/office/officeart/2005/8/layout/default"/>
    <dgm:cxn modelId="{4BD17DB4-BB07-4C66-A3D7-9CFA517C73AF}" type="presParOf" srcId="{9C5BDA27-5E62-42EC-AA6D-A342291B3D0D}" destId="{85858071-5142-4EB1-B74C-EC33E5CBC029}" srcOrd="5" destOrd="0" presId="urn:microsoft.com/office/officeart/2005/8/layout/default"/>
    <dgm:cxn modelId="{1F422E1D-877C-416A-9011-3976DE047162}" type="presParOf" srcId="{9C5BDA27-5E62-42EC-AA6D-A342291B3D0D}" destId="{C68E16AB-9B00-4425-9186-17BBAD9BAB3D}" srcOrd="6" destOrd="0" presId="urn:microsoft.com/office/officeart/2005/8/layout/default"/>
    <dgm:cxn modelId="{CC4C6E2D-EE14-467C-B1A7-F64AC86971EF}" type="presParOf" srcId="{9C5BDA27-5E62-42EC-AA6D-A342291B3D0D}" destId="{65FEA875-3BCF-4A36-A98F-8D6B4A396DD3}" srcOrd="7" destOrd="0" presId="urn:microsoft.com/office/officeart/2005/8/layout/default"/>
    <dgm:cxn modelId="{8476FEAC-CBC1-4D0D-A64F-18150D1E60C0}" type="presParOf" srcId="{9C5BDA27-5E62-42EC-AA6D-A342291B3D0D}" destId="{DD0E36F3-01FA-4E62-8558-881CA6E4A0A6}" srcOrd="8" destOrd="0" presId="urn:microsoft.com/office/officeart/2005/8/layout/default"/>
    <dgm:cxn modelId="{7213FB6E-747D-4D78-8198-B25D127E5F97}" type="presParOf" srcId="{9C5BDA27-5E62-42EC-AA6D-A342291B3D0D}" destId="{C1E1CADE-19DD-4ED4-83C2-99AFBA78A3D6}" srcOrd="9" destOrd="0" presId="urn:microsoft.com/office/officeart/2005/8/layout/default"/>
    <dgm:cxn modelId="{4E27F4B2-E11E-4E70-9B71-C383C7EC9B9A}" type="presParOf" srcId="{9C5BDA27-5E62-42EC-AA6D-A342291B3D0D}" destId="{3553B68F-E49F-48B3-974A-317FA431AAD4}" srcOrd="10" destOrd="0" presId="urn:microsoft.com/office/officeart/2005/8/layout/default"/>
    <dgm:cxn modelId="{F6FDA0D2-4165-4DC6-8D92-1F6B6640894F}" type="presParOf" srcId="{9C5BDA27-5E62-42EC-AA6D-A342291B3D0D}" destId="{D87A3999-6549-470C-89BB-B666D659B09F}" srcOrd="11" destOrd="0" presId="urn:microsoft.com/office/officeart/2005/8/layout/default"/>
    <dgm:cxn modelId="{F400B34D-0A1D-495E-8592-0530DC92B807}" type="presParOf" srcId="{9C5BDA27-5E62-42EC-AA6D-A342291B3D0D}" destId="{545C6A61-252B-4DA6-BAE8-4A4D001494BB}" srcOrd="12" destOrd="0" presId="urn:microsoft.com/office/officeart/2005/8/layout/default"/>
    <dgm:cxn modelId="{DF44F233-6CC1-45D8-899D-F855FFC9C605}" type="presParOf" srcId="{9C5BDA27-5E62-42EC-AA6D-A342291B3D0D}" destId="{685E5042-CE8B-4531-A9DE-7D0A5CA9E9BA}" srcOrd="13" destOrd="0" presId="urn:microsoft.com/office/officeart/2005/8/layout/default"/>
    <dgm:cxn modelId="{FB38CBF7-DAFD-42A2-87E0-8000AFD172A1}" type="presParOf" srcId="{9C5BDA27-5E62-42EC-AA6D-A342291B3D0D}" destId="{F1A66820-28FB-4819-A78A-1F37F0980E25}" srcOrd="14" destOrd="0" presId="urn:microsoft.com/office/officeart/2005/8/layout/default"/>
    <dgm:cxn modelId="{AF9E1F0E-F7D3-4DBE-BCCF-55AB3DEC9BBC}" type="presParOf" srcId="{9C5BDA27-5E62-42EC-AA6D-A342291B3D0D}" destId="{87B4F807-7870-4F2C-8F9F-0737192B49B3}" srcOrd="15" destOrd="0" presId="urn:microsoft.com/office/officeart/2005/8/layout/default"/>
    <dgm:cxn modelId="{89150CD7-62D2-4506-991A-8C3B673D17A8}" type="presParOf" srcId="{9C5BDA27-5E62-42EC-AA6D-A342291B3D0D}" destId="{4655E9F7-936C-4F02-A873-8CD0D927E9FF}" srcOrd="16" destOrd="0" presId="urn:microsoft.com/office/officeart/2005/8/layout/default"/>
    <dgm:cxn modelId="{5991CBC3-90A0-4DD2-890B-5089C540AB2F}" type="presParOf" srcId="{9C5BDA27-5E62-42EC-AA6D-A342291B3D0D}" destId="{80E2A0B6-B74A-454A-BFFE-8EBA539630F7}" srcOrd="17" destOrd="0" presId="urn:microsoft.com/office/officeart/2005/8/layout/default"/>
    <dgm:cxn modelId="{CCC715AF-6C2C-4D81-8872-6C3D9DB92378}" type="presParOf" srcId="{9C5BDA27-5E62-42EC-AA6D-A342291B3D0D}" destId="{D5A20A77-9B1D-44E1-A972-F8E557510FF6}" srcOrd="18" destOrd="0" presId="urn:microsoft.com/office/officeart/2005/8/layout/default"/>
    <dgm:cxn modelId="{D1FCD5D9-D5A3-42C4-8186-D5E77501842C}" type="presParOf" srcId="{9C5BDA27-5E62-42EC-AA6D-A342291B3D0D}" destId="{DB6F2349-704B-4312-9CFB-8245803EE70C}" srcOrd="19" destOrd="0" presId="urn:microsoft.com/office/officeart/2005/8/layout/default"/>
    <dgm:cxn modelId="{B4A82162-2402-42F6-BDF5-B08FD15F612C}" type="presParOf" srcId="{9C5BDA27-5E62-42EC-AA6D-A342291B3D0D}" destId="{D8909B96-CEB5-47C1-B0B0-26836AB7A743}" srcOrd="20" destOrd="0" presId="urn:microsoft.com/office/officeart/2005/8/layout/default"/>
    <dgm:cxn modelId="{CF19967D-65A2-456E-B3A4-FC961C50A21B}" type="presParOf" srcId="{9C5BDA27-5E62-42EC-AA6D-A342291B3D0D}" destId="{231BD32D-049F-487B-9021-4D960CF05E3B}" srcOrd="21" destOrd="0" presId="urn:microsoft.com/office/officeart/2005/8/layout/default"/>
    <dgm:cxn modelId="{56319A18-E3F0-419F-9769-D604008AF808}" type="presParOf" srcId="{9C5BDA27-5E62-42EC-AA6D-A342291B3D0D}" destId="{1AD91D07-9D94-4048-BF98-E84A74A30F9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94D2A-D5B3-4C2A-B139-7E5C5C268E06}">
      <dsp:nvSpPr>
        <dsp:cNvPr id="0" name=""/>
        <dsp:cNvSpPr/>
      </dsp:nvSpPr>
      <dsp:spPr>
        <a:xfrm>
          <a:off x="731301" y="821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Priority</a:t>
          </a:r>
        </a:p>
      </dsp:txBody>
      <dsp:txXfrm>
        <a:off x="731301" y="821"/>
        <a:ext cx="1717811" cy="1030686"/>
      </dsp:txXfrm>
    </dsp:sp>
    <dsp:sp modelId="{9897C858-42A4-4F73-AE9D-3D22244C7675}">
      <dsp:nvSpPr>
        <dsp:cNvPr id="0" name=""/>
        <dsp:cNvSpPr/>
      </dsp:nvSpPr>
      <dsp:spPr>
        <a:xfrm>
          <a:off x="2620893" y="821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Desirable effects</a:t>
          </a:r>
        </a:p>
      </dsp:txBody>
      <dsp:txXfrm>
        <a:off x="2620893" y="821"/>
        <a:ext cx="1717811" cy="1030686"/>
      </dsp:txXfrm>
    </dsp:sp>
    <dsp:sp modelId="{6DC8A747-12D3-4785-BD24-48572622E076}">
      <dsp:nvSpPr>
        <dsp:cNvPr id="0" name=""/>
        <dsp:cNvSpPr/>
      </dsp:nvSpPr>
      <dsp:spPr>
        <a:xfrm>
          <a:off x="4510486" y="821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Undesirable effects</a:t>
          </a:r>
        </a:p>
      </dsp:txBody>
      <dsp:txXfrm>
        <a:off x="4510486" y="821"/>
        <a:ext cx="1717811" cy="1030686"/>
      </dsp:txXfrm>
    </dsp:sp>
    <dsp:sp modelId="{C68E16AB-9B00-4425-9186-17BBAD9BAB3D}">
      <dsp:nvSpPr>
        <dsp:cNvPr id="0" name=""/>
        <dsp:cNvSpPr/>
      </dsp:nvSpPr>
      <dsp:spPr>
        <a:xfrm>
          <a:off x="731301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Certainty of evidence (</a:t>
          </a:r>
          <a:r>
            <a:rPr lang="en-GB" sz="2100" kern="1200" dirty="0" err="1">
              <a:latin typeface="Franklin Gothic Book" panose="020B0503020102020204" pitchFamily="34" charset="0"/>
            </a:rPr>
            <a:t>CoE</a:t>
          </a:r>
          <a:r>
            <a:rPr lang="en-GB" sz="2100" kern="1200" dirty="0">
              <a:latin typeface="Franklin Gothic Book" panose="020B0503020102020204" pitchFamily="34" charset="0"/>
            </a:rPr>
            <a:t>)</a:t>
          </a:r>
        </a:p>
      </dsp:txBody>
      <dsp:txXfrm>
        <a:off x="731301" y="1203289"/>
        <a:ext cx="1717811" cy="1030686"/>
      </dsp:txXfrm>
    </dsp:sp>
    <dsp:sp modelId="{DD0E36F3-01FA-4E62-8558-881CA6E4A0A6}">
      <dsp:nvSpPr>
        <dsp:cNvPr id="0" name=""/>
        <dsp:cNvSpPr/>
      </dsp:nvSpPr>
      <dsp:spPr>
        <a:xfrm>
          <a:off x="2620893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Values</a:t>
          </a:r>
        </a:p>
      </dsp:txBody>
      <dsp:txXfrm>
        <a:off x="2620893" y="1203289"/>
        <a:ext cx="1717811" cy="1030686"/>
      </dsp:txXfrm>
    </dsp:sp>
    <dsp:sp modelId="{3553B68F-E49F-48B3-974A-317FA431AAD4}">
      <dsp:nvSpPr>
        <dsp:cNvPr id="0" name=""/>
        <dsp:cNvSpPr/>
      </dsp:nvSpPr>
      <dsp:spPr>
        <a:xfrm>
          <a:off x="4510486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Balance of effects</a:t>
          </a:r>
        </a:p>
      </dsp:txBody>
      <dsp:txXfrm>
        <a:off x="4510486" y="1203289"/>
        <a:ext cx="1717811" cy="1030686"/>
      </dsp:txXfrm>
    </dsp:sp>
    <dsp:sp modelId="{545C6A61-252B-4DA6-BAE8-4A4D001494BB}">
      <dsp:nvSpPr>
        <dsp:cNvPr id="0" name=""/>
        <dsp:cNvSpPr/>
      </dsp:nvSpPr>
      <dsp:spPr>
        <a:xfrm>
          <a:off x="731301" y="2405757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Resources required</a:t>
          </a:r>
        </a:p>
      </dsp:txBody>
      <dsp:txXfrm>
        <a:off x="731301" y="2405757"/>
        <a:ext cx="1717811" cy="1030686"/>
      </dsp:txXfrm>
    </dsp:sp>
    <dsp:sp modelId="{F1A66820-28FB-4819-A78A-1F37F0980E25}">
      <dsp:nvSpPr>
        <dsp:cNvPr id="0" name=""/>
        <dsp:cNvSpPr/>
      </dsp:nvSpPr>
      <dsp:spPr>
        <a:xfrm>
          <a:off x="2620893" y="2405757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latin typeface="Franklin Gothic Book" panose="020B0503020102020204" pitchFamily="34" charset="0"/>
            </a:rPr>
            <a:t>CoE</a:t>
          </a:r>
          <a:r>
            <a:rPr lang="en-GB" sz="2100" kern="1200" dirty="0">
              <a:latin typeface="Franklin Gothic Book" panose="020B0503020102020204" pitchFamily="34" charset="0"/>
            </a:rPr>
            <a:t> of required resources</a:t>
          </a:r>
        </a:p>
      </dsp:txBody>
      <dsp:txXfrm>
        <a:off x="2620893" y="2405757"/>
        <a:ext cx="1717811" cy="1030686"/>
      </dsp:txXfrm>
    </dsp:sp>
    <dsp:sp modelId="{4655E9F7-936C-4F02-A873-8CD0D927E9FF}">
      <dsp:nvSpPr>
        <dsp:cNvPr id="0" name=""/>
        <dsp:cNvSpPr/>
      </dsp:nvSpPr>
      <dsp:spPr>
        <a:xfrm>
          <a:off x="4510486" y="2405757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Cost-effectiveness</a:t>
          </a:r>
        </a:p>
      </dsp:txBody>
      <dsp:txXfrm>
        <a:off x="4510486" y="2405757"/>
        <a:ext cx="1717811" cy="1030686"/>
      </dsp:txXfrm>
    </dsp:sp>
    <dsp:sp modelId="{D5A20A77-9B1D-44E1-A972-F8E557510FF6}">
      <dsp:nvSpPr>
        <dsp:cNvPr id="0" name=""/>
        <dsp:cNvSpPr/>
      </dsp:nvSpPr>
      <dsp:spPr>
        <a:xfrm>
          <a:off x="731301" y="3608224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Equity</a:t>
          </a:r>
        </a:p>
      </dsp:txBody>
      <dsp:txXfrm>
        <a:off x="731301" y="3608224"/>
        <a:ext cx="1717811" cy="1030686"/>
      </dsp:txXfrm>
    </dsp:sp>
    <dsp:sp modelId="{D8909B96-CEB5-47C1-B0B0-26836AB7A743}">
      <dsp:nvSpPr>
        <dsp:cNvPr id="0" name=""/>
        <dsp:cNvSpPr/>
      </dsp:nvSpPr>
      <dsp:spPr>
        <a:xfrm>
          <a:off x="2620893" y="3608224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Acceptability</a:t>
          </a:r>
        </a:p>
      </dsp:txBody>
      <dsp:txXfrm>
        <a:off x="2620893" y="3608224"/>
        <a:ext cx="1717811" cy="1030686"/>
      </dsp:txXfrm>
    </dsp:sp>
    <dsp:sp modelId="{1AD91D07-9D94-4048-BF98-E84A74A30F9F}">
      <dsp:nvSpPr>
        <dsp:cNvPr id="0" name=""/>
        <dsp:cNvSpPr/>
      </dsp:nvSpPr>
      <dsp:spPr>
        <a:xfrm>
          <a:off x="4510486" y="3608224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Planetary health</a:t>
          </a:r>
        </a:p>
      </dsp:txBody>
      <dsp:txXfrm>
        <a:off x="4510486" y="3608224"/>
        <a:ext cx="1717811" cy="1030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94D2A-D5B3-4C2A-B139-7E5C5C268E06}">
      <dsp:nvSpPr>
        <dsp:cNvPr id="0" name=""/>
        <dsp:cNvSpPr/>
      </dsp:nvSpPr>
      <dsp:spPr>
        <a:xfrm>
          <a:off x="731301" y="821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Priority</a:t>
          </a:r>
        </a:p>
      </dsp:txBody>
      <dsp:txXfrm>
        <a:off x="731301" y="821"/>
        <a:ext cx="1717811" cy="1030686"/>
      </dsp:txXfrm>
    </dsp:sp>
    <dsp:sp modelId="{9897C858-42A4-4F73-AE9D-3D22244C7675}">
      <dsp:nvSpPr>
        <dsp:cNvPr id="0" name=""/>
        <dsp:cNvSpPr/>
      </dsp:nvSpPr>
      <dsp:spPr>
        <a:xfrm>
          <a:off x="2620893" y="821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Desirable effects</a:t>
          </a:r>
        </a:p>
      </dsp:txBody>
      <dsp:txXfrm>
        <a:off x="2620893" y="821"/>
        <a:ext cx="1717811" cy="1030686"/>
      </dsp:txXfrm>
    </dsp:sp>
    <dsp:sp modelId="{6DC8A747-12D3-4785-BD24-48572622E076}">
      <dsp:nvSpPr>
        <dsp:cNvPr id="0" name=""/>
        <dsp:cNvSpPr/>
      </dsp:nvSpPr>
      <dsp:spPr>
        <a:xfrm>
          <a:off x="4510486" y="821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Undesirable effects</a:t>
          </a:r>
        </a:p>
      </dsp:txBody>
      <dsp:txXfrm>
        <a:off x="4510486" y="821"/>
        <a:ext cx="1717811" cy="1030686"/>
      </dsp:txXfrm>
    </dsp:sp>
    <dsp:sp modelId="{C68E16AB-9B00-4425-9186-17BBAD9BAB3D}">
      <dsp:nvSpPr>
        <dsp:cNvPr id="0" name=""/>
        <dsp:cNvSpPr/>
      </dsp:nvSpPr>
      <dsp:spPr>
        <a:xfrm>
          <a:off x="731301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Certainty of evidence (</a:t>
          </a:r>
          <a:r>
            <a:rPr lang="en-GB" sz="2100" kern="1200" dirty="0" err="1">
              <a:latin typeface="Franklin Gothic Book" panose="020B0503020102020204" pitchFamily="34" charset="0"/>
            </a:rPr>
            <a:t>CoE</a:t>
          </a:r>
          <a:r>
            <a:rPr lang="en-GB" sz="2100" kern="1200" dirty="0">
              <a:latin typeface="Franklin Gothic Book" panose="020B0503020102020204" pitchFamily="34" charset="0"/>
            </a:rPr>
            <a:t>)</a:t>
          </a:r>
        </a:p>
      </dsp:txBody>
      <dsp:txXfrm>
        <a:off x="731301" y="1203289"/>
        <a:ext cx="1717811" cy="1030686"/>
      </dsp:txXfrm>
    </dsp:sp>
    <dsp:sp modelId="{DD0E36F3-01FA-4E62-8558-881CA6E4A0A6}">
      <dsp:nvSpPr>
        <dsp:cNvPr id="0" name=""/>
        <dsp:cNvSpPr/>
      </dsp:nvSpPr>
      <dsp:spPr>
        <a:xfrm>
          <a:off x="2620893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Values</a:t>
          </a:r>
        </a:p>
      </dsp:txBody>
      <dsp:txXfrm>
        <a:off x="2620893" y="1203289"/>
        <a:ext cx="1717811" cy="1030686"/>
      </dsp:txXfrm>
    </dsp:sp>
    <dsp:sp modelId="{3553B68F-E49F-48B3-974A-317FA431AAD4}">
      <dsp:nvSpPr>
        <dsp:cNvPr id="0" name=""/>
        <dsp:cNvSpPr/>
      </dsp:nvSpPr>
      <dsp:spPr>
        <a:xfrm>
          <a:off x="4510486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Balance of effects</a:t>
          </a:r>
        </a:p>
      </dsp:txBody>
      <dsp:txXfrm>
        <a:off x="4510486" y="1203289"/>
        <a:ext cx="1717811" cy="1030686"/>
      </dsp:txXfrm>
    </dsp:sp>
    <dsp:sp modelId="{545C6A61-252B-4DA6-BAE8-4A4D001494BB}">
      <dsp:nvSpPr>
        <dsp:cNvPr id="0" name=""/>
        <dsp:cNvSpPr/>
      </dsp:nvSpPr>
      <dsp:spPr>
        <a:xfrm>
          <a:off x="731301" y="2405757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Resources required</a:t>
          </a:r>
        </a:p>
      </dsp:txBody>
      <dsp:txXfrm>
        <a:off x="731301" y="2405757"/>
        <a:ext cx="1717811" cy="1030686"/>
      </dsp:txXfrm>
    </dsp:sp>
    <dsp:sp modelId="{F1A66820-28FB-4819-A78A-1F37F0980E25}">
      <dsp:nvSpPr>
        <dsp:cNvPr id="0" name=""/>
        <dsp:cNvSpPr/>
      </dsp:nvSpPr>
      <dsp:spPr>
        <a:xfrm>
          <a:off x="2620893" y="2405757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latin typeface="Franklin Gothic Book" panose="020B0503020102020204" pitchFamily="34" charset="0"/>
            </a:rPr>
            <a:t>CoE</a:t>
          </a:r>
          <a:r>
            <a:rPr lang="en-GB" sz="2100" kern="1200" dirty="0">
              <a:latin typeface="Franklin Gothic Book" panose="020B0503020102020204" pitchFamily="34" charset="0"/>
            </a:rPr>
            <a:t> of required resources</a:t>
          </a:r>
        </a:p>
      </dsp:txBody>
      <dsp:txXfrm>
        <a:off x="2620893" y="2405757"/>
        <a:ext cx="1717811" cy="1030686"/>
      </dsp:txXfrm>
    </dsp:sp>
    <dsp:sp modelId="{4655E9F7-936C-4F02-A873-8CD0D927E9FF}">
      <dsp:nvSpPr>
        <dsp:cNvPr id="0" name=""/>
        <dsp:cNvSpPr/>
      </dsp:nvSpPr>
      <dsp:spPr>
        <a:xfrm>
          <a:off x="4510486" y="2405757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Cost-effectiveness</a:t>
          </a:r>
        </a:p>
      </dsp:txBody>
      <dsp:txXfrm>
        <a:off x="4510486" y="2405757"/>
        <a:ext cx="1717811" cy="1030686"/>
      </dsp:txXfrm>
    </dsp:sp>
    <dsp:sp modelId="{D5A20A77-9B1D-44E1-A972-F8E557510FF6}">
      <dsp:nvSpPr>
        <dsp:cNvPr id="0" name=""/>
        <dsp:cNvSpPr/>
      </dsp:nvSpPr>
      <dsp:spPr>
        <a:xfrm>
          <a:off x="731301" y="3608224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Equity</a:t>
          </a:r>
        </a:p>
      </dsp:txBody>
      <dsp:txXfrm>
        <a:off x="731301" y="3608224"/>
        <a:ext cx="1717811" cy="1030686"/>
      </dsp:txXfrm>
    </dsp:sp>
    <dsp:sp modelId="{D8909B96-CEB5-47C1-B0B0-26836AB7A743}">
      <dsp:nvSpPr>
        <dsp:cNvPr id="0" name=""/>
        <dsp:cNvSpPr/>
      </dsp:nvSpPr>
      <dsp:spPr>
        <a:xfrm>
          <a:off x="2620893" y="3608224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Acceptability</a:t>
          </a:r>
        </a:p>
      </dsp:txBody>
      <dsp:txXfrm>
        <a:off x="2620893" y="3608224"/>
        <a:ext cx="1717811" cy="1030686"/>
      </dsp:txXfrm>
    </dsp:sp>
    <dsp:sp modelId="{1AD91D07-9D94-4048-BF98-E84A74A30F9F}">
      <dsp:nvSpPr>
        <dsp:cNvPr id="0" name=""/>
        <dsp:cNvSpPr/>
      </dsp:nvSpPr>
      <dsp:spPr>
        <a:xfrm>
          <a:off x="4510486" y="3608224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Planetary health</a:t>
          </a:r>
        </a:p>
      </dsp:txBody>
      <dsp:txXfrm>
        <a:off x="4510486" y="3608224"/>
        <a:ext cx="1717811" cy="103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94D2A-D5B3-4C2A-B139-7E5C5C268E06}">
      <dsp:nvSpPr>
        <dsp:cNvPr id="0" name=""/>
        <dsp:cNvSpPr/>
      </dsp:nvSpPr>
      <dsp:spPr>
        <a:xfrm>
          <a:off x="731301" y="821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Priority</a:t>
          </a:r>
        </a:p>
      </dsp:txBody>
      <dsp:txXfrm>
        <a:off x="731301" y="821"/>
        <a:ext cx="1717811" cy="1030686"/>
      </dsp:txXfrm>
    </dsp:sp>
    <dsp:sp modelId="{9897C858-42A4-4F73-AE9D-3D22244C7675}">
      <dsp:nvSpPr>
        <dsp:cNvPr id="0" name=""/>
        <dsp:cNvSpPr/>
      </dsp:nvSpPr>
      <dsp:spPr>
        <a:xfrm>
          <a:off x="2620893" y="821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Desirable effects</a:t>
          </a:r>
        </a:p>
      </dsp:txBody>
      <dsp:txXfrm>
        <a:off x="2620893" y="821"/>
        <a:ext cx="1717811" cy="1030686"/>
      </dsp:txXfrm>
    </dsp:sp>
    <dsp:sp modelId="{6DC8A747-12D3-4785-BD24-48572622E076}">
      <dsp:nvSpPr>
        <dsp:cNvPr id="0" name=""/>
        <dsp:cNvSpPr/>
      </dsp:nvSpPr>
      <dsp:spPr>
        <a:xfrm>
          <a:off x="4510486" y="821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Undesirable effects</a:t>
          </a:r>
        </a:p>
      </dsp:txBody>
      <dsp:txXfrm>
        <a:off x="4510486" y="821"/>
        <a:ext cx="1717811" cy="1030686"/>
      </dsp:txXfrm>
    </dsp:sp>
    <dsp:sp modelId="{C68E16AB-9B00-4425-9186-17BBAD9BAB3D}">
      <dsp:nvSpPr>
        <dsp:cNvPr id="0" name=""/>
        <dsp:cNvSpPr/>
      </dsp:nvSpPr>
      <dsp:spPr>
        <a:xfrm>
          <a:off x="731301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Certainty of evidence (</a:t>
          </a:r>
          <a:r>
            <a:rPr lang="en-GB" sz="2100" kern="1200" dirty="0" err="1">
              <a:latin typeface="Franklin Gothic Book" panose="020B0503020102020204" pitchFamily="34" charset="0"/>
            </a:rPr>
            <a:t>CoE</a:t>
          </a:r>
          <a:r>
            <a:rPr lang="en-GB" sz="2100" kern="1200" dirty="0">
              <a:latin typeface="Franklin Gothic Book" panose="020B0503020102020204" pitchFamily="34" charset="0"/>
            </a:rPr>
            <a:t>)</a:t>
          </a:r>
        </a:p>
      </dsp:txBody>
      <dsp:txXfrm>
        <a:off x="731301" y="1203289"/>
        <a:ext cx="1717811" cy="1030686"/>
      </dsp:txXfrm>
    </dsp:sp>
    <dsp:sp modelId="{DD0E36F3-01FA-4E62-8558-881CA6E4A0A6}">
      <dsp:nvSpPr>
        <dsp:cNvPr id="0" name=""/>
        <dsp:cNvSpPr/>
      </dsp:nvSpPr>
      <dsp:spPr>
        <a:xfrm>
          <a:off x="2620893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Values</a:t>
          </a:r>
        </a:p>
      </dsp:txBody>
      <dsp:txXfrm>
        <a:off x="2620893" y="1203289"/>
        <a:ext cx="1717811" cy="1030686"/>
      </dsp:txXfrm>
    </dsp:sp>
    <dsp:sp modelId="{3553B68F-E49F-48B3-974A-317FA431AAD4}">
      <dsp:nvSpPr>
        <dsp:cNvPr id="0" name=""/>
        <dsp:cNvSpPr/>
      </dsp:nvSpPr>
      <dsp:spPr>
        <a:xfrm>
          <a:off x="4510486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Balance of effects</a:t>
          </a:r>
        </a:p>
      </dsp:txBody>
      <dsp:txXfrm>
        <a:off x="4510486" y="1203289"/>
        <a:ext cx="1717811" cy="1030686"/>
      </dsp:txXfrm>
    </dsp:sp>
    <dsp:sp modelId="{545C6A61-252B-4DA6-BAE8-4A4D001494BB}">
      <dsp:nvSpPr>
        <dsp:cNvPr id="0" name=""/>
        <dsp:cNvSpPr/>
      </dsp:nvSpPr>
      <dsp:spPr>
        <a:xfrm>
          <a:off x="731301" y="2405757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Resources required</a:t>
          </a:r>
        </a:p>
      </dsp:txBody>
      <dsp:txXfrm>
        <a:off x="731301" y="2405757"/>
        <a:ext cx="1717811" cy="1030686"/>
      </dsp:txXfrm>
    </dsp:sp>
    <dsp:sp modelId="{F1A66820-28FB-4819-A78A-1F37F0980E25}">
      <dsp:nvSpPr>
        <dsp:cNvPr id="0" name=""/>
        <dsp:cNvSpPr/>
      </dsp:nvSpPr>
      <dsp:spPr>
        <a:xfrm>
          <a:off x="2620893" y="2405757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latin typeface="Franklin Gothic Book" panose="020B0503020102020204" pitchFamily="34" charset="0"/>
            </a:rPr>
            <a:t>CoE</a:t>
          </a:r>
          <a:r>
            <a:rPr lang="en-GB" sz="2100" kern="1200" dirty="0">
              <a:latin typeface="Franklin Gothic Book" panose="020B0503020102020204" pitchFamily="34" charset="0"/>
            </a:rPr>
            <a:t> of required resources</a:t>
          </a:r>
        </a:p>
      </dsp:txBody>
      <dsp:txXfrm>
        <a:off x="2620893" y="2405757"/>
        <a:ext cx="1717811" cy="1030686"/>
      </dsp:txXfrm>
    </dsp:sp>
    <dsp:sp modelId="{4655E9F7-936C-4F02-A873-8CD0D927E9FF}">
      <dsp:nvSpPr>
        <dsp:cNvPr id="0" name=""/>
        <dsp:cNvSpPr/>
      </dsp:nvSpPr>
      <dsp:spPr>
        <a:xfrm>
          <a:off x="4510486" y="2405757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Cost-effectiveness</a:t>
          </a:r>
        </a:p>
      </dsp:txBody>
      <dsp:txXfrm>
        <a:off x="4510486" y="2405757"/>
        <a:ext cx="1717811" cy="1030686"/>
      </dsp:txXfrm>
    </dsp:sp>
    <dsp:sp modelId="{D5A20A77-9B1D-44E1-A972-F8E557510FF6}">
      <dsp:nvSpPr>
        <dsp:cNvPr id="0" name=""/>
        <dsp:cNvSpPr/>
      </dsp:nvSpPr>
      <dsp:spPr>
        <a:xfrm>
          <a:off x="731301" y="3608224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Equity</a:t>
          </a:r>
        </a:p>
      </dsp:txBody>
      <dsp:txXfrm>
        <a:off x="731301" y="3608224"/>
        <a:ext cx="1717811" cy="1030686"/>
      </dsp:txXfrm>
    </dsp:sp>
    <dsp:sp modelId="{D8909B96-CEB5-47C1-B0B0-26836AB7A743}">
      <dsp:nvSpPr>
        <dsp:cNvPr id="0" name=""/>
        <dsp:cNvSpPr/>
      </dsp:nvSpPr>
      <dsp:spPr>
        <a:xfrm>
          <a:off x="2620893" y="3608224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Acceptability</a:t>
          </a:r>
        </a:p>
      </dsp:txBody>
      <dsp:txXfrm>
        <a:off x="2620893" y="3608224"/>
        <a:ext cx="1717811" cy="1030686"/>
      </dsp:txXfrm>
    </dsp:sp>
    <dsp:sp modelId="{1AD91D07-9D94-4048-BF98-E84A74A30F9F}">
      <dsp:nvSpPr>
        <dsp:cNvPr id="0" name=""/>
        <dsp:cNvSpPr/>
      </dsp:nvSpPr>
      <dsp:spPr>
        <a:xfrm>
          <a:off x="4510486" y="3608224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Planetary health</a:t>
          </a:r>
        </a:p>
      </dsp:txBody>
      <dsp:txXfrm>
        <a:off x="4510486" y="3608224"/>
        <a:ext cx="1717811" cy="1030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94D2A-D5B3-4C2A-B139-7E5C5C268E06}">
      <dsp:nvSpPr>
        <dsp:cNvPr id="0" name=""/>
        <dsp:cNvSpPr/>
      </dsp:nvSpPr>
      <dsp:spPr>
        <a:xfrm>
          <a:off x="731301" y="821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Priority</a:t>
          </a:r>
        </a:p>
      </dsp:txBody>
      <dsp:txXfrm>
        <a:off x="731301" y="821"/>
        <a:ext cx="1717811" cy="1030686"/>
      </dsp:txXfrm>
    </dsp:sp>
    <dsp:sp modelId="{9897C858-42A4-4F73-AE9D-3D22244C7675}">
      <dsp:nvSpPr>
        <dsp:cNvPr id="0" name=""/>
        <dsp:cNvSpPr/>
      </dsp:nvSpPr>
      <dsp:spPr>
        <a:xfrm>
          <a:off x="2620893" y="821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Desirable effects</a:t>
          </a:r>
        </a:p>
      </dsp:txBody>
      <dsp:txXfrm>
        <a:off x="2620893" y="821"/>
        <a:ext cx="1717811" cy="1030686"/>
      </dsp:txXfrm>
    </dsp:sp>
    <dsp:sp modelId="{6DC8A747-12D3-4785-BD24-48572622E076}">
      <dsp:nvSpPr>
        <dsp:cNvPr id="0" name=""/>
        <dsp:cNvSpPr/>
      </dsp:nvSpPr>
      <dsp:spPr>
        <a:xfrm>
          <a:off x="4510486" y="821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Undesirable effects</a:t>
          </a:r>
        </a:p>
      </dsp:txBody>
      <dsp:txXfrm>
        <a:off x="4510486" y="821"/>
        <a:ext cx="1717811" cy="1030686"/>
      </dsp:txXfrm>
    </dsp:sp>
    <dsp:sp modelId="{C68E16AB-9B00-4425-9186-17BBAD9BAB3D}">
      <dsp:nvSpPr>
        <dsp:cNvPr id="0" name=""/>
        <dsp:cNvSpPr/>
      </dsp:nvSpPr>
      <dsp:spPr>
        <a:xfrm>
          <a:off x="731301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Certainty of evidence (</a:t>
          </a:r>
          <a:r>
            <a:rPr lang="en-GB" sz="2100" kern="1200" dirty="0" err="1">
              <a:latin typeface="Franklin Gothic Book" panose="020B0503020102020204" pitchFamily="34" charset="0"/>
            </a:rPr>
            <a:t>CoE</a:t>
          </a:r>
          <a:r>
            <a:rPr lang="en-GB" sz="2100" kern="1200" dirty="0">
              <a:latin typeface="Franklin Gothic Book" panose="020B0503020102020204" pitchFamily="34" charset="0"/>
            </a:rPr>
            <a:t>)</a:t>
          </a:r>
        </a:p>
      </dsp:txBody>
      <dsp:txXfrm>
        <a:off x="731301" y="1203289"/>
        <a:ext cx="1717811" cy="1030686"/>
      </dsp:txXfrm>
    </dsp:sp>
    <dsp:sp modelId="{DD0E36F3-01FA-4E62-8558-881CA6E4A0A6}">
      <dsp:nvSpPr>
        <dsp:cNvPr id="0" name=""/>
        <dsp:cNvSpPr/>
      </dsp:nvSpPr>
      <dsp:spPr>
        <a:xfrm>
          <a:off x="2620893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Values</a:t>
          </a:r>
        </a:p>
      </dsp:txBody>
      <dsp:txXfrm>
        <a:off x="2620893" y="1203289"/>
        <a:ext cx="1717811" cy="1030686"/>
      </dsp:txXfrm>
    </dsp:sp>
    <dsp:sp modelId="{3553B68F-E49F-48B3-974A-317FA431AAD4}">
      <dsp:nvSpPr>
        <dsp:cNvPr id="0" name=""/>
        <dsp:cNvSpPr/>
      </dsp:nvSpPr>
      <dsp:spPr>
        <a:xfrm>
          <a:off x="4510486" y="1203289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Balance of effects</a:t>
          </a:r>
        </a:p>
      </dsp:txBody>
      <dsp:txXfrm>
        <a:off x="4510486" y="1203289"/>
        <a:ext cx="1717811" cy="1030686"/>
      </dsp:txXfrm>
    </dsp:sp>
    <dsp:sp modelId="{545C6A61-252B-4DA6-BAE8-4A4D001494BB}">
      <dsp:nvSpPr>
        <dsp:cNvPr id="0" name=""/>
        <dsp:cNvSpPr/>
      </dsp:nvSpPr>
      <dsp:spPr>
        <a:xfrm>
          <a:off x="731301" y="2405757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Resources required</a:t>
          </a:r>
        </a:p>
      </dsp:txBody>
      <dsp:txXfrm>
        <a:off x="731301" y="2405757"/>
        <a:ext cx="1717811" cy="1030686"/>
      </dsp:txXfrm>
    </dsp:sp>
    <dsp:sp modelId="{F1A66820-28FB-4819-A78A-1F37F0980E25}">
      <dsp:nvSpPr>
        <dsp:cNvPr id="0" name=""/>
        <dsp:cNvSpPr/>
      </dsp:nvSpPr>
      <dsp:spPr>
        <a:xfrm>
          <a:off x="2620893" y="2405757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latin typeface="Franklin Gothic Book" panose="020B0503020102020204" pitchFamily="34" charset="0"/>
            </a:rPr>
            <a:t>CoE</a:t>
          </a:r>
          <a:r>
            <a:rPr lang="en-GB" sz="2100" kern="1200" dirty="0">
              <a:latin typeface="Franklin Gothic Book" panose="020B0503020102020204" pitchFamily="34" charset="0"/>
            </a:rPr>
            <a:t> of required resources</a:t>
          </a:r>
        </a:p>
      </dsp:txBody>
      <dsp:txXfrm>
        <a:off x="2620893" y="2405757"/>
        <a:ext cx="1717811" cy="1030686"/>
      </dsp:txXfrm>
    </dsp:sp>
    <dsp:sp modelId="{4655E9F7-936C-4F02-A873-8CD0D927E9FF}">
      <dsp:nvSpPr>
        <dsp:cNvPr id="0" name=""/>
        <dsp:cNvSpPr/>
      </dsp:nvSpPr>
      <dsp:spPr>
        <a:xfrm>
          <a:off x="4510486" y="2405757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Cost-effectiveness</a:t>
          </a:r>
        </a:p>
      </dsp:txBody>
      <dsp:txXfrm>
        <a:off x="4510486" y="2405757"/>
        <a:ext cx="1717811" cy="1030686"/>
      </dsp:txXfrm>
    </dsp:sp>
    <dsp:sp modelId="{D5A20A77-9B1D-44E1-A972-F8E557510FF6}">
      <dsp:nvSpPr>
        <dsp:cNvPr id="0" name=""/>
        <dsp:cNvSpPr/>
      </dsp:nvSpPr>
      <dsp:spPr>
        <a:xfrm>
          <a:off x="731301" y="3608224"/>
          <a:ext cx="1717811" cy="1030686"/>
        </a:xfrm>
        <a:prstGeom prst="rect">
          <a:avLst/>
        </a:prstGeom>
        <a:solidFill>
          <a:srgbClr val="96A6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Equity</a:t>
          </a:r>
        </a:p>
      </dsp:txBody>
      <dsp:txXfrm>
        <a:off x="731301" y="3608224"/>
        <a:ext cx="1717811" cy="1030686"/>
      </dsp:txXfrm>
    </dsp:sp>
    <dsp:sp modelId="{D8909B96-CEB5-47C1-B0B0-26836AB7A743}">
      <dsp:nvSpPr>
        <dsp:cNvPr id="0" name=""/>
        <dsp:cNvSpPr/>
      </dsp:nvSpPr>
      <dsp:spPr>
        <a:xfrm>
          <a:off x="2620893" y="3608224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Acceptability</a:t>
          </a:r>
        </a:p>
      </dsp:txBody>
      <dsp:txXfrm>
        <a:off x="2620893" y="3608224"/>
        <a:ext cx="1717811" cy="1030686"/>
      </dsp:txXfrm>
    </dsp:sp>
    <dsp:sp modelId="{1AD91D07-9D94-4048-BF98-E84A74A30F9F}">
      <dsp:nvSpPr>
        <dsp:cNvPr id="0" name=""/>
        <dsp:cNvSpPr/>
      </dsp:nvSpPr>
      <dsp:spPr>
        <a:xfrm>
          <a:off x="4510486" y="3608224"/>
          <a:ext cx="1717811" cy="1030686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Franklin Gothic Book" panose="020B0503020102020204" pitchFamily="34" charset="0"/>
            </a:rPr>
            <a:t>Planetary health</a:t>
          </a:r>
        </a:p>
      </dsp:txBody>
      <dsp:txXfrm>
        <a:off x="4510486" y="3608224"/>
        <a:ext cx="1717811" cy="1030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41D1E-E387-41A8-80AC-71ECB1DDCF6E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1595-B4E9-4589-979C-A5D0659968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2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B950-6FFF-2129-EF08-2F68FC4DF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33E0E-324E-A405-76E1-1CA24FFE0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0E0B6C-95C3-AD5C-7914-026A86EE2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21C2D-ACAD-6337-5F83-EBB1FBDC4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1595-B4E9-4589-979C-A5D0659968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836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C906B-3D5A-6D29-5EBD-5FF8E36AE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C17E7-3E50-E6C2-4FCC-A558D0863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D9429-949B-B547-D5D4-D0F03006B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3F3A8-135D-0D10-6E10-80BEEE5DC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47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28FFA-CF06-7217-7EB7-6EB9F1DF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BC63B-F96C-F6AE-7A47-117355172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512A8-891B-9EA8-5455-10E12978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ADD02-B263-3559-EBB5-4880556C0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743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8FE3E-F3B5-8F06-A705-6E6CD4E70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4CF21-084F-CF7F-92B7-8D5E83AFE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5F177-7824-E6C4-6C09-31D5312CC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516B9-B37A-75BB-28EC-56C694CD3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1595-B4E9-4589-979C-A5D06599688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14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25684-8885-23AA-D281-CBF53260D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5CA5AB-E993-9575-37F7-0F967E93C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FCC0DD-DE93-3858-E85D-52878DBE8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F9D88-79B1-92C4-57CA-830DDD578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996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51939-BED5-60F4-95E3-A6B51F4BD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8495F-DDAD-FFA6-C20E-66C00738E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600FA-2D3A-D180-4153-4310B3ECA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F34F8-90BF-04C3-C20D-521A7B5FA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68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9F46C-56BA-A371-F851-B0F28D2FD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C846FA-982D-880E-C23B-72560501B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C9304-BA19-12BC-9940-882AB44C8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6CE0B-AC33-4412-D54D-E060ADE19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1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CDD1C-DDBC-5689-B0E9-4BE841A0D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07E33F-F62B-650E-B247-95750F22B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6C98F5-CC4C-CD71-BC93-111857901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74287-3D2D-B8D2-7D48-3503C3F7A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93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79925-D5B5-AC06-7502-D30E40757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5DDC5-9317-83C8-72E4-04112CC3E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B7DBA-38C5-6F4E-56E7-0B43B3B33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206E6-5180-D88B-BA13-F59E38F89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1595-B4E9-4589-979C-A5D06599688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6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10A99-3DF6-0B13-7E26-09B844923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6F7A11-B25F-7417-B738-047F0D6CC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4405F3-6337-3A3B-E7BF-1EB9F7CB1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C2EC2-B07C-7D88-7833-6A736AF1B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1595-B4E9-4589-979C-A5D06599688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3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FFA3-BBDD-856B-71EB-2878572E6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25198D-6F9E-C934-D381-23A7AEE11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CAAEDA-C686-51E2-3B48-8CE6306CB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08AB2-1083-3B79-81FE-956F1B7BE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1595-B4E9-4589-979C-A5D06599688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7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5F542-4830-4E57-8393-1ED32018C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2EBB7-867F-5A2A-F555-D02CCE591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73687-8573-7F35-A39A-13F2A5863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4D530-1351-72F3-8A6B-2B89E784E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1595-B4E9-4589-979C-A5D0659968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6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1595-B4E9-4589-979C-A5D0659968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8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6CCD-5BCF-F89E-7224-F18235F5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DB57B0-49B2-444D-6A12-A8744DC06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30BF3-B6FF-F0F7-82D4-AC968CB22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D8547-594E-28BE-3DCF-A74EE15B1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61595-B4E9-4589-979C-A5D0659968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7B7E9-4A69-A00A-4C7F-1A5801C10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15A80-460C-DA06-8D33-43D5738BF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9752E-5340-BADA-B5BC-3E31E6B84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280CA-31E8-47E1-90F4-BF23FF963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69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7E33D-B2C4-F91C-B0A8-A1D1F79ED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04639-6428-85AD-111C-48838F843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B66CB-F770-CE2D-C780-F64FDCC1C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F611C-F9C1-957A-AF90-829D3CF1D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18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E6B1D-87AC-2DCB-64D6-52E555DD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8A93E9-29B9-0872-A730-48EA7D08A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2A782-0DCE-688B-796C-FA547B92F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3E453-CE4D-4993-4C52-47B91227D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44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400CA-BAAD-2C08-C184-4AFC7CCE8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0D7C69-7BB5-3BD2-53F4-DC31F2452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9465C-5758-9E98-EAA7-775679B5B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E4B56-2C8F-212B-C984-0682CB58E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61595-B4E9-4589-979C-A5D0659968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73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BEA86-B865-42E0-A5AF-17AE25AE2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FAA71C-BD88-4EAB-A170-9750397CF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68518BD-ED61-49D4-B103-41A5F6E3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217" y="6356350"/>
            <a:ext cx="2743200" cy="365125"/>
          </a:xfrm>
        </p:spPr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393482E-A485-4264-8BDF-6B0E0B6728C5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26357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Imagem 8">
            <a:extLst>
              <a:ext uri="{FF2B5EF4-FFF2-40B4-BE49-F238E27FC236}">
                <a16:creationId xmlns:a16="http://schemas.microsoft.com/office/drawing/2014/main" id="{803C42AA-78A8-1E66-B763-A6C1CD25F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996" y="6278093"/>
            <a:ext cx="1706204" cy="466996"/>
          </a:xfrm>
          <a:prstGeom prst="rect">
            <a:avLst/>
          </a:prstGeom>
        </p:spPr>
      </p:pic>
      <p:pic>
        <p:nvPicPr>
          <p:cNvPr id="15" name="Imagem 9">
            <a:extLst>
              <a:ext uri="{FF2B5EF4-FFF2-40B4-BE49-F238E27FC236}">
                <a16:creationId xmlns:a16="http://schemas.microsoft.com/office/drawing/2014/main" id="{D627543C-C50D-4DD5-A0C1-669DFB04C3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4972" y="6278093"/>
            <a:ext cx="2200509" cy="503540"/>
          </a:xfrm>
          <a:prstGeom prst="rect">
            <a:avLst/>
          </a:prstGeom>
        </p:spPr>
      </p:pic>
      <p:pic>
        <p:nvPicPr>
          <p:cNvPr id="16" name="Imagem 12">
            <a:extLst>
              <a:ext uri="{FF2B5EF4-FFF2-40B4-BE49-F238E27FC236}">
                <a16:creationId xmlns:a16="http://schemas.microsoft.com/office/drawing/2014/main" id="{13BAA12D-6FDA-2E9E-B45C-CEE51AE13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4716" y="6278093"/>
            <a:ext cx="1045884" cy="474550"/>
          </a:xfrm>
          <a:prstGeom prst="rect">
            <a:avLst/>
          </a:prstGeom>
        </p:spPr>
      </p:pic>
      <p:pic>
        <p:nvPicPr>
          <p:cNvPr id="17" name="Imagem 10">
            <a:extLst>
              <a:ext uri="{FF2B5EF4-FFF2-40B4-BE49-F238E27FC236}">
                <a16:creationId xmlns:a16="http://schemas.microsoft.com/office/drawing/2014/main" id="{B47A4C62-7098-FF3C-7477-D833BC52D2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326" y="6278093"/>
            <a:ext cx="779661" cy="5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FC467-217A-4D60-877B-F1BC9C8F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327467D-1947-4C14-B620-F77111172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E318FA9-B00A-41A2-9279-2CECC88A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0B4B9C4-B6B9-4EB0-9ED5-2371D9E7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CAD99A-BB06-430E-9DE2-64D21CE3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0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8140EA-AB26-4957-BF2F-38B1D6655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3F57256-4948-44A7-9673-2AD7490A3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5FC38DD-8603-43EC-A1B3-EB4A99A4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2A45334-041B-448D-99DA-956C5991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14CAE3-0492-4CAD-A950-5C4FE366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7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BD805-908B-4171-9729-CF818538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8E7D32C-71BD-48DF-96E8-A435189D6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95B656E-A701-48AF-A79C-89C125D5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899E3B9-9DDC-4E06-84CC-C4E2CD43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7995033-ED1C-43E0-BA0C-B8F5EFFA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7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36F95-F5FF-4F19-B877-39421732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BE94EDA-9AE0-4456-8327-01EBBC5D3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8486F3B-4169-4D79-AC87-5BC4687F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BA5D386-905C-4F64-BF9D-8E565B79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E471FE-A8B4-4645-A8D4-1DD87FD0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00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EA4C2-6AC1-4FAC-B274-40E5A8C5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38DE4E5-788E-408C-9611-CBE523037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D7503CD-5A8F-475C-9EFA-3BE293F20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2D6583-0780-404D-B68F-9C64E968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8C8E910-B390-40FA-88D1-30A5F8C1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88C12AC-0D05-47B5-B855-4F7A77C0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0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A8AF1-C061-4805-9DC1-F12EC630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907386A-06F2-4896-BA8F-B586939E6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12C8013-73C2-40A3-AD3F-A36AFCD74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C08D02E-23AB-4C67-8860-6A968053F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B5C9042-F8AA-429B-A80F-C2CC1D4E8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2FE095C-6873-4198-80F1-BEB17B8C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C4CA3A6-BB51-420C-8612-23F5542D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5C94ACA-550D-497F-8E30-3887B342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0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941D6-6F32-441D-821D-09B80506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767EF82-B033-485F-BD3C-7E92BFB5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E457E20-EA46-408D-8CB3-11E58E16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AD893D5-7C5D-432C-A56C-4E50DDD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5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106B4A4-C5AD-4C61-B59D-02CFD626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716A76F-0FCC-4B48-8587-3E2F56CA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A3E764C-C39D-47FD-9007-D252DA95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9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37A17-51A6-4C72-834B-CBF7367B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AF4916D-4A63-43EF-819D-AC60EA42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57A956E-A970-4EB7-8C8E-04E9D37F7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42AE921-D726-49BE-BBC2-A7F71891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1D25761-D090-4242-B2AA-A73D7182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126401F-33A5-46D4-AA17-8D6D8260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1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2AC2E-0DE6-481D-AA14-C17B830E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8AFA601-647D-4FA7-80D6-1248E6551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A6644EC-3ECF-432F-9E2C-C3386C163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CD50585-027A-4233-9D63-DC7E40A5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2199FDF-FCC4-4F35-A8E2-0B75EC4A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B3A3442-DBA5-4630-B398-DDD01D70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5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F497200-A389-4D8F-AD21-F5DFB06A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2EB65C7-B2AB-4DF4-9A23-C3ECE7898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F71377B-6B3F-4E7E-B5E2-243D23D03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A410-A8E9-4B31-93DC-88F9F4440FD8}" type="datetimeFigureOut">
              <a:rPr lang="en-GB" smtClean="0"/>
              <a:t>07/12/2025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1CF0E58-935F-4FEF-9947-FB3D73D3A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147B0D1-0B96-45EB-B536-EC900D682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3B63-93C6-4E27-A50D-A3529642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9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4A6C636-D8D1-4E3F-947F-3679857482EB}"/>
              </a:ext>
            </a:extLst>
          </p:cNvPr>
          <p:cNvSpPr txBox="1">
            <a:spLocks/>
          </p:cNvSpPr>
          <p:nvPr/>
        </p:nvSpPr>
        <p:spPr>
          <a:xfrm>
            <a:off x="898743" y="713455"/>
            <a:ext cx="9121060" cy="534497"/>
          </a:xfrm>
          <a:prstGeom prst="rect">
            <a:avLst/>
          </a:prstGeom>
        </p:spPr>
        <p:txBody>
          <a:bodyPr>
            <a:noAutofit/>
          </a:bodyPr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indent="0" algn="ctr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defTabSz="742642">
              <a:defRPr/>
            </a:pPr>
            <a:r>
              <a:rPr lang="en-US" sz="5400" b="1" cap="small" dirty="0">
                <a:solidFill>
                  <a:srgbClr val="133C8B"/>
                </a:solidFill>
                <a:latin typeface="Franklin Gothic Book" panose="020B0503020102020204" pitchFamily="34" charset="0"/>
                <a:cs typeface="Segoe UI Semibold" panose="020B0702040204020203" pitchFamily="34" charset="0"/>
              </a:rPr>
              <a:t>ARIA 2024-2025: </a:t>
            </a:r>
            <a:r>
              <a:rPr lang="en-US" sz="4800" b="1" cap="small" dirty="0">
                <a:solidFill>
                  <a:srgbClr val="133C8B"/>
                </a:solidFill>
                <a:latin typeface="Franklin Gothic Book" panose="020B0503020102020204" pitchFamily="34" charset="0"/>
                <a:cs typeface="Segoe UI Semibold" panose="020B0702040204020203" pitchFamily="34" charset="0"/>
              </a:rPr>
              <a:t>Co-medication and as-needed medication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75509B4-49D9-8882-5A13-56A482FA156E}"/>
              </a:ext>
            </a:extLst>
          </p:cNvPr>
          <p:cNvSpPr txBox="1">
            <a:spLocks/>
          </p:cNvSpPr>
          <p:nvPr/>
        </p:nvSpPr>
        <p:spPr>
          <a:xfrm>
            <a:off x="7038282" y="3788017"/>
            <a:ext cx="3999832" cy="534497"/>
          </a:xfrm>
          <a:prstGeom prst="rect">
            <a:avLst/>
          </a:prstGeom>
        </p:spPr>
        <p:txBody>
          <a:bodyPr>
            <a:noAutofit/>
          </a:bodyPr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indent="0" algn="ctr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algn="ctr" defTabSz="742642">
              <a:defRPr/>
            </a:pPr>
            <a:r>
              <a:rPr lang="en-US" sz="3200" b="1" cap="small" dirty="0">
                <a:solidFill>
                  <a:srgbClr val="133C8B"/>
                </a:solidFill>
                <a:latin typeface="Franklin Gothic Book" panose="020B0503020102020204" pitchFamily="34" charset="0"/>
                <a:cs typeface="Segoe UI Semibold" panose="020B0702040204020203" pitchFamily="34" charset="0"/>
              </a:rPr>
              <a:t>Bernardo Sousa Pinto</a:t>
            </a:r>
          </a:p>
          <a:p>
            <a:pPr marL="22289" algn="ctr" defTabSz="742642">
              <a:defRPr/>
            </a:pPr>
            <a:r>
              <a:rPr lang="en-US" sz="3200" b="1" cap="small" dirty="0">
                <a:solidFill>
                  <a:srgbClr val="133C8B"/>
                </a:solidFill>
                <a:latin typeface="Franklin Gothic Book" panose="020B0503020102020204" pitchFamily="34" charset="0"/>
                <a:cs typeface="Segoe UI Semibold" panose="020B0702040204020203" pitchFamily="34" charset="0"/>
              </a:rPr>
              <a:t>(bernardo@med.up.pt)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D0EE8-07B8-E336-76D1-5FFB06294342}"/>
              </a:ext>
            </a:extLst>
          </p:cNvPr>
          <p:cNvSpPr txBox="1">
            <a:spLocks/>
          </p:cNvSpPr>
          <p:nvPr/>
        </p:nvSpPr>
        <p:spPr>
          <a:xfrm>
            <a:off x="8056593" y="5223374"/>
            <a:ext cx="1963210" cy="534497"/>
          </a:xfrm>
          <a:prstGeom prst="rect">
            <a:avLst/>
          </a:prstGeom>
        </p:spPr>
        <p:txBody>
          <a:bodyPr>
            <a:noAutofit/>
          </a:bodyPr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indent="0" algn="ctr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algn="ctr" defTabSz="742642">
              <a:defRPr/>
            </a:pPr>
            <a:r>
              <a:rPr lang="en-US" sz="2000" b="1" cap="small" dirty="0">
                <a:solidFill>
                  <a:srgbClr val="133C8B"/>
                </a:solidFill>
                <a:latin typeface="Franklin Gothic Book" panose="020B0503020102020204" pitchFamily="34" charset="0"/>
                <a:cs typeface="Segoe UI Semibold" panose="020B0702040204020203" pitchFamily="34" charset="0"/>
              </a:rPr>
              <a:t>2025 Dec, 8-11</a:t>
            </a:r>
          </a:p>
        </p:txBody>
      </p:sp>
    </p:spTree>
    <p:extLst>
      <p:ext uri="{BB962C8B-B14F-4D97-AF65-F5344CB8AC3E}">
        <p14:creationId xmlns:p14="http://schemas.microsoft.com/office/powerpoint/2010/main" val="219832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5282F-CE4C-E10D-68E7-6ACD19BD4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2F809-C6EE-956E-82E3-A23474D5F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684" y="1505354"/>
            <a:ext cx="821094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1752C-DE43-0CCC-2561-42C9199D3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145" y="4242615"/>
            <a:ext cx="821094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68CE43-B0EA-C2ED-96CC-B91E4A5E1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251" y="4256635"/>
            <a:ext cx="821094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59884-B3BB-1670-A54C-D332489AE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51" y="4242615"/>
            <a:ext cx="821094" cy="1828800"/>
          </a:xfrm>
          <a:prstGeom prst="rect">
            <a:avLst/>
          </a:prstGeom>
        </p:spPr>
      </p:pic>
      <p:sp>
        <p:nvSpPr>
          <p:cNvPr id="4" name="Rectângulo 1">
            <a:extLst>
              <a:ext uri="{FF2B5EF4-FFF2-40B4-BE49-F238E27FC236}">
                <a16:creationId xmlns:a16="http://schemas.microsoft.com/office/drawing/2014/main" id="{05F8310F-5660-A704-8C19-420F65366CF0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894C76-D98E-A8BE-1252-D99A2650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Co-medication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vs 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dose increase medication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016D95-E24E-457B-F8FA-1EBF3281D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251" y="1505354"/>
            <a:ext cx="821094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90E6F2-F6B6-A528-091B-9B65347AD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851" y="1505354"/>
            <a:ext cx="821094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CC9043-F088-547B-8614-787CAE4E546F}"/>
              </a:ext>
            </a:extLst>
          </p:cNvPr>
          <p:cNvSpPr txBox="1"/>
          <p:nvPr/>
        </p:nvSpPr>
        <p:spPr>
          <a:xfrm>
            <a:off x="5544620" y="1719530"/>
            <a:ext cx="70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89A83D-23AF-42B7-451E-F1AFAF2F8D8E}"/>
              </a:ext>
            </a:extLst>
          </p:cNvPr>
          <p:cNvSpPr txBox="1"/>
          <p:nvPr/>
        </p:nvSpPr>
        <p:spPr>
          <a:xfrm>
            <a:off x="5544620" y="4456791"/>
            <a:ext cx="70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453975-2E54-14A0-D7A8-894AC864D8ED}"/>
              </a:ext>
            </a:extLst>
          </p:cNvPr>
          <p:cNvSpPr/>
          <p:nvPr/>
        </p:nvSpPr>
        <p:spPr>
          <a:xfrm>
            <a:off x="373742" y="1295403"/>
            <a:ext cx="1701834" cy="781050"/>
          </a:xfrm>
          <a:prstGeom prst="rect">
            <a:avLst/>
          </a:prstGeom>
          <a:solidFill>
            <a:srgbClr val="96A6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TNSS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8DE9F1-A86B-441C-3F75-803AF87202EC}"/>
              </a:ext>
            </a:extLst>
          </p:cNvPr>
          <p:cNvSpPr/>
          <p:nvPr/>
        </p:nvSpPr>
        <p:spPr>
          <a:xfrm>
            <a:off x="373742" y="3029357"/>
            <a:ext cx="1701834" cy="781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RQLQ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35BFF7-EF69-41D4-B56E-D1CAABB4589E}"/>
              </a:ext>
            </a:extLst>
          </p:cNvPr>
          <p:cNvSpPr/>
          <p:nvPr/>
        </p:nvSpPr>
        <p:spPr>
          <a:xfrm>
            <a:off x="361203" y="2162380"/>
            <a:ext cx="1701834" cy="7810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50A2CA-C295-058E-F63F-A570EF956249}"/>
              </a:ext>
            </a:extLst>
          </p:cNvPr>
          <p:cNvSpPr/>
          <p:nvPr/>
        </p:nvSpPr>
        <p:spPr>
          <a:xfrm>
            <a:off x="386281" y="4435427"/>
            <a:ext cx="1701834" cy="781050"/>
          </a:xfrm>
          <a:prstGeom prst="rect">
            <a:avLst/>
          </a:prstGeom>
          <a:solidFill>
            <a:srgbClr val="96A6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TNSS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375E96-FD0D-5D83-DE2C-03847DD9829E}"/>
              </a:ext>
            </a:extLst>
          </p:cNvPr>
          <p:cNvSpPr/>
          <p:nvPr/>
        </p:nvSpPr>
        <p:spPr>
          <a:xfrm>
            <a:off x="386281" y="5304385"/>
            <a:ext cx="1701834" cy="781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RQLQ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BCBA9B-287B-AC93-DCBD-9AD24BE62DAC}"/>
              </a:ext>
            </a:extLst>
          </p:cNvPr>
          <p:cNvSpPr/>
          <p:nvPr/>
        </p:nvSpPr>
        <p:spPr>
          <a:xfrm>
            <a:off x="8727913" y="4881861"/>
            <a:ext cx="2520657" cy="8983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TOSS trivial differences </a:t>
            </a:r>
          </a:p>
        </p:txBody>
      </p:sp>
    </p:spTree>
    <p:extLst>
      <p:ext uri="{BB962C8B-B14F-4D97-AF65-F5344CB8AC3E}">
        <p14:creationId xmlns:p14="http://schemas.microsoft.com/office/powerpoint/2010/main" val="23247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79EB7-A198-FBFB-B313-B35987715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Medicine outline">
            <a:extLst>
              <a:ext uri="{FF2B5EF4-FFF2-40B4-BE49-F238E27FC236}">
                <a16:creationId xmlns:a16="http://schemas.microsoft.com/office/drawing/2014/main" id="{FDEF7B42-6663-3EB9-1CF9-3A7242884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54" t="4567" r="18405" b="7359"/>
          <a:stretch>
            <a:fillRect/>
          </a:stretch>
        </p:blipFill>
        <p:spPr>
          <a:xfrm>
            <a:off x="2704225" y="4090720"/>
            <a:ext cx="1114426" cy="1828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4BA9810-5085-966A-6C9B-D4CFA6D4C836}"/>
              </a:ext>
            </a:extLst>
          </p:cNvPr>
          <p:cNvSpPr txBox="1"/>
          <p:nvPr/>
        </p:nvSpPr>
        <p:spPr>
          <a:xfrm>
            <a:off x="2980450" y="4871770"/>
            <a:ext cx="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OAH</a:t>
            </a:r>
          </a:p>
        </p:txBody>
      </p:sp>
      <p:pic>
        <p:nvPicPr>
          <p:cNvPr id="28" name="Graphic 27" descr="Medicine outline">
            <a:extLst>
              <a:ext uri="{FF2B5EF4-FFF2-40B4-BE49-F238E27FC236}">
                <a16:creationId xmlns:a16="http://schemas.microsoft.com/office/drawing/2014/main" id="{4E93EDD7-06E5-37FC-9710-F5E0513A9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154" t="4567" r="18405" b="7359"/>
          <a:stretch>
            <a:fillRect/>
          </a:stretch>
        </p:blipFill>
        <p:spPr>
          <a:xfrm>
            <a:off x="3937713" y="4090720"/>
            <a:ext cx="1114426" cy="1828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17597C-D672-8908-2C9F-A40357284423}"/>
              </a:ext>
            </a:extLst>
          </p:cNvPr>
          <p:cNvSpPr txBox="1"/>
          <p:nvPr/>
        </p:nvSpPr>
        <p:spPr>
          <a:xfrm>
            <a:off x="4213938" y="4871770"/>
            <a:ext cx="6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800080"/>
                </a:solidFill>
                <a:latin typeface="Arial Narrow" panose="020B0606020202030204" pitchFamily="34" charset="0"/>
              </a:rPr>
              <a:t>LTRA</a:t>
            </a:r>
          </a:p>
        </p:txBody>
      </p:sp>
      <p:pic>
        <p:nvPicPr>
          <p:cNvPr id="24" name="Graphic 23" descr="Medicine outline">
            <a:extLst>
              <a:ext uri="{FF2B5EF4-FFF2-40B4-BE49-F238E27FC236}">
                <a16:creationId xmlns:a16="http://schemas.microsoft.com/office/drawing/2014/main" id="{A665FE4E-9036-5EF5-3965-7E15352C5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54" t="4567" r="18405" b="7359"/>
          <a:stretch>
            <a:fillRect/>
          </a:stretch>
        </p:blipFill>
        <p:spPr>
          <a:xfrm>
            <a:off x="6919912" y="4090720"/>
            <a:ext cx="1114426" cy="1828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CB24E6-A62E-C4FE-AF32-E85DF2551A8A}"/>
              </a:ext>
            </a:extLst>
          </p:cNvPr>
          <p:cNvSpPr txBox="1"/>
          <p:nvPr/>
        </p:nvSpPr>
        <p:spPr>
          <a:xfrm>
            <a:off x="7196137" y="4871770"/>
            <a:ext cx="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OAH</a:t>
            </a:r>
          </a:p>
        </p:txBody>
      </p:sp>
      <p:pic>
        <p:nvPicPr>
          <p:cNvPr id="22" name="Graphic 21" descr="Medicine outline">
            <a:extLst>
              <a:ext uri="{FF2B5EF4-FFF2-40B4-BE49-F238E27FC236}">
                <a16:creationId xmlns:a16="http://schemas.microsoft.com/office/drawing/2014/main" id="{9211BFF9-1143-C084-0AB5-517341A3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54" t="4567" r="18405" b="7359"/>
          <a:stretch>
            <a:fillRect/>
          </a:stretch>
        </p:blipFill>
        <p:spPr>
          <a:xfrm>
            <a:off x="6919912" y="1600200"/>
            <a:ext cx="1114426" cy="1828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5843AC-1A53-D626-F8F6-D602E4465E5D}"/>
              </a:ext>
            </a:extLst>
          </p:cNvPr>
          <p:cNvSpPr txBox="1"/>
          <p:nvPr/>
        </p:nvSpPr>
        <p:spPr>
          <a:xfrm>
            <a:off x="7196137" y="2381250"/>
            <a:ext cx="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OAH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C0074-432F-D8FB-C43C-86A3C9E68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851" y="1500728"/>
            <a:ext cx="821094" cy="1828800"/>
          </a:xfrm>
          <a:prstGeom prst="rect">
            <a:avLst/>
          </a:prstGeom>
        </p:spPr>
      </p:pic>
      <p:pic>
        <p:nvPicPr>
          <p:cNvPr id="3" name="Graphic 2" descr="Medicine outline">
            <a:extLst>
              <a:ext uri="{FF2B5EF4-FFF2-40B4-BE49-F238E27FC236}">
                <a16:creationId xmlns:a16="http://schemas.microsoft.com/office/drawing/2014/main" id="{5D2B530D-635C-1DCC-C691-EFCE519DB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54" t="4567" r="18405" b="7359"/>
          <a:stretch>
            <a:fillRect/>
          </a:stretch>
        </p:blipFill>
        <p:spPr>
          <a:xfrm>
            <a:off x="2704225" y="1600200"/>
            <a:ext cx="1114426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704EE7-8C9F-1E11-E8F5-A2D5FB468B46}"/>
              </a:ext>
            </a:extLst>
          </p:cNvPr>
          <p:cNvSpPr txBox="1"/>
          <p:nvPr/>
        </p:nvSpPr>
        <p:spPr>
          <a:xfrm>
            <a:off x="2980450" y="2381250"/>
            <a:ext cx="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OAH</a:t>
            </a:r>
          </a:p>
        </p:txBody>
      </p:sp>
      <p:sp>
        <p:nvSpPr>
          <p:cNvPr id="4" name="Rectângulo 1">
            <a:extLst>
              <a:ext uri="{FF2B5EF4-FFF2-40B4-BE49-F238E27FC236}">
                <a16:creationId xmlns:a16="http://schemas.microsoft.com/office/drawing/2014/main" id="{B05766EE-FF50-ADA4-0186-41B6C82A1639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58B75D-B819-8DC5-514A-EFAE8AD1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Co-medication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vs 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dose increase medication</a:t>
            </a:r>
          </a:p>
        </p:txBody>
      </p:sp>
      <p:pic>
        <p:nvPicPr>
          <p:cNvPr id="11" name="Graphic 10" descr="Medicine outline">
            <a:extLst>
              <a:ext uri="{FF2B5EF4-FFF2-40B4-BE49-F238E27FC236}">
                <a16:creationId xmlns:a16="http://schemas.microsoft.com/office/drawing/2014/main" id="{56F2F84C-EAFE-A431-8789-42D1849C6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54" t="4567" r="18405" b="7359"/>
          <a:stretch>
            <a:fillRect/>
          </a:stretch>
        </p:blipFill>
        <p:spPr>
          <a:xfrm>
            <a:off x="8153400" y="1600200"/>
            <a:ext cx="1114426" cy="182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10144C-CFB5-3E98-19D2-CFD94D425880}"/>
              </a:ext>
            </a:extLst>
          </p:cNvPr>
          <p:cNvSpPr txBox="1"/>
          <p:nvPr/>
        </p:nvSpPr>
        <p:spPr>
          <a:xfrm>
            <a:off x="8429625" y="2381250"/>
            <a:ext cx="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27961-11D8-E4C6-AD69-088B222D2A0B}"/>
              </a:ext>
            </a:extLst>
          </p:cNvPr>
          <p:cNvSpPr txBox="1"/>
          <p:nvPr/>
        </p:nvSpPr>
        <p:spPr>
          <a:xfrm>
            <a:off x="5544620" y="1719530"/>
            <a:ext cx="70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pic>
        <p:nvPicPr>
          <p:cNvPr id="17" name="Graphic 16" descr="Medicine outline">
            <a:extLst>
              <a:ext uri="{FF2B5EF4-FFF2-40B4-BE49-F238E27FC236}">
                <a16:creationId xmlns:a16="http://schemas.microsoft.com/office/drawing/2014/main" id="{820612AB-6466-AF12-35EA-9D205ACE2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54" t="4567" r="18405" b="7359"/>
          <a:stretch>
            <a:fillRect/>
          </a:stretch>
        </p:blipFill>
        <p:spPr>
          <a:xfrm>
            <a:off x="8153400" y="4090720"/>
            <a:ext cx="1114426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D7038A-5B8D-BA54-C391-5ECCE155CA7D}"/>
              </a:ext>
            </a:extLst>
          </p:cNvPr>
          <p:cNvSpPr txBox="1"/>
          <p:nvPr/>
        </p:nvSpPr>
        <p:spPr>
          <a:xfrm>
            <a:off x="8429625" y="4871770"/>
            <a:ext cx="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OAH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A6D475-45C1-BB0C-A97A-F474422DBB30}"/>
              </a:ext>
            </a:extLst>
          </p:cNvPr>
          <p:cNvSpPr txBox="1"/>
          <p:nvPr/>
        </p:nvSpPr>
        <p:spPr>
          <a:xfrm>
            <a:off x="5544620" y="4210050"/>
            <a:ext cx="70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6F9867-1629-6138-59E9-ABEAB8B4670A}"/>
              </a:ext>
            </a:extLst>
          </p:cNvPr>
          <p:cNvSpPr/>
          <p:nvPr/>
        </p:nvSpPr>
        <p:spPr>
          <a:xfrm>
            <a:off x="368168" y="1611483"/>
            <a:ext cx="1701834" cy="781050"/>
          </a:xfrm>
          <a:prstGeom prst="rect">
            <a:avLst/>
          </a:prstGeom>
          <a:solidFill>
            <a:srgbClr val="96A6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TNSS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367BDA-C410-4AB9-F9EA-214FAC07C119}"/>
              </a:ext>
            </a:extLst>
          </p:cNvPr>
          <p:cNvSpPr/>
          <p:nvPr/>
        </p:nvSpPr>
        <p:spPr>
          <a:xfrm>
            <a:off x="368168" y="2478460"/>
            <a:ext cx="1701834" cy="781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RQLQ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461CE7-41D4-8D75-2C6D-0E8E1A71397E}"/>
              </a:ext>
            </a:extLst>
          </p:cNvPr>
          <p:cNvSpPr/>
          <p:nvPr/>
        </p:nvSpPr>
        <p:spPr>
          <a:xfrm>
            <a:off x="380707" y="3795041"/>
            <a:ext cx="1701834" cy="781050"/>
          </a:xfrm>
          <a:prstGeom prst="rect">
            <a:avLst/>
          </a:prstGeom>
          <a:solidFill>
            <a:srgbClr val="96A6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TNSS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C51ADC-D9C4-1924-E164-2368451A0041}"/>
              </a:ext>
            </a:extLst>
          </p:cNvPr>
          <p:cNvSpPr/>
          <p:nvPr/>
        </p:nvSpPr>
        <p:spPr>
          <a:xfrm>
            <a:off x="380707" y="5528995"/>
            <a:ext cx="1701834" cy="781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RQLQ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FE133F-F32F-E0E5-8A17-3B19345587F7}"/>
              </a:ext>
            </a:extLst>
          </p:cNvPr>
          <p:cNvSpPr/>
          <p:nvPr/>
        </p:nvSpPr>
        <p:spPr>
          <a:xfrm>
            <a:off x="368168" y="4662018"/>
            <a:ext cx="1701834" cy="7810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TOSS</a:t>
            </a:r>
          </a:p>
        </p:txBody>
      </p:sp>
    </p:spTree>
    <p:extLst>
      <p:ext uri="{BB962C8B-B14F-4D97-AF65-F5344CB8AC3E}">
        <p14:creationId xmlns:p14="http://schemas.microsoft.com/office/powerpoint/2010/main" val="297532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A774D-5AE7-A91B-E405-83BC16EF3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ECCA2127-3E79-6802-56F8-270ADC7A43B3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3B6762-BFE6-2C4F-9409-B257EF96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Co-medication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vs 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dose increase medication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E77454-96EF-416E-E6BB-89858D0A16A8}"/>
              </a:ext>
            </a:extLst>
          </p:cNvPr>
          <p:cNvSpPr/>
          <p:nvPr/>
        </p:nvSpPr>
        <p:spPr>
          <a:xfrm>
            <a:off x="488042" y="1628980"/>
            <a:ext cx="2102758" cy="7810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Safety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62243-6259-0A92-4B7C-C37393D4A13F}"/>
              </a:ext>
            </a:extLst>
          </p:cNvPr>
          <p:cNvSpPr txBox="1"/>
          <p:nvPr/>
        </p:nvSpPr>
        <p:spPr>
          <a:xfrm>
            <a:off x="2032000" y="3048000"/>
            <a:ext cx="812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Trivial differences: Doubling the dose of medication </a:t>
            </a:r>
            <a:r>
              <a:rPr lang="en-US" sz="28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versus</a:t>
            </a: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adding co-medication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Exceptions: Doubling the dose of montelukast is worse than adding </a:t>
            </a:r>
            <a:r>
              <a:rPr lang="en-US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bilastine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; doubling the dose of levocetirizine is worse than adding </a:t>
            </a:r>
            <a:r>
              <a:rPr lang="en-US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ciclesonide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79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A6651-35B0-9369-FD6D-5B113C43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ED49E5-EC5C-47FC-CA01-D66DFE6A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89" y="1441279"/>
            <a:ext cx="10988221" cy="45458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ARIA 2024-2025 guidelines: Person-centred, evidence-based, digitally-enabled, artificial intelligence enabled guidelines;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Development of guideline questions for ARIA 2024-2025;</a:t>
            </a:r>
          </a:p>
          <a:p>
            <a:pPr lvl="1"/>
            <a:r>
              <a:rPr lang="en-GB" sz="2000" dirty="0">
                <a:latin typeface="Franklin Gothic Book" panose="020B0503020102020204" pitchFamily="34" charset="0"/>
              </a:rPr>
              <a:t>Use of large language models to support the generation of guideline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Use of multiple sources of evidence in ARIA 2024-2025.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Franklin Gothic Book" panose="020B0503020102020204" pitchFamily="34" charset="0"/>
            </a:endParaRPr>
          </a:p>
        </p:txBody>
      </p:sp>
      <p:sp>
        <p:nvSpPr>
          <p:cNvPr id="4" name="Rectângulo 1">
            <a:extLst>
              <a:ext uri="{FF2B5EF4-FFF2-40B4-BE49-F238E27FC236}">
                <a16:creationId xmlns:a16="http://schemas.microsoft.com/office/drawing/2014/main" id="{572532D6-4954-9F54-8D55-314568A2C89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07DA2B-2677-60E5-DE9F-562984F2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9" y="4558087"/>
            <a:ext cx="11156974" cy="98697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3. Should continuous long-term/chronic treatment vs. as-needed treatment be used in patients with allergic rhinitis?</a:t>
            </a:r>
          </a:p>
        </p:txBody>
      </p:sp>
    </p:spTree>
    <p:extLst>
      <p:ext uri="{BB962C8B-B14F-4D97-AF65-F5344CB8AC3E}">
        <p14:creationId xmlns:p14="http://schemas.microsoft.com/office/powerpoint/2010/main" val="309916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31870-3FEF-1B05-9E9B-C9580BC31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4E3C1922-F4B3-3140-200F-1E819DF44572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B28DA9-F738-D007-E332-D6AFA55B0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Continuous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versus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as-needed treatment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A9EFE0-F176-AB47-11B6-7BCA348C5CC5}"/>
              </a:ext>
            </a:extLst>
          </p:cNvPr>
          <p:cNvSpPr/>
          <p:nvPr/>
        </p:nvSpPr>
        <p:spPr>
          <a:xfrm>
            <a:off x="3847510" y="1219200"/>
            <a:ext cx="6531521" cy="5464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EDDAA5-5794-9D44-AEE9-CBAD1907F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100806"/>
              </p:ext>
            </p:extLst>
          </p:nvPr>
        </p:nvGraphicFramePr>
        <p:xfrm>
          <a:off x="3634744" y="1631647"/>
          <a:ext cx="6959599" cy="46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54143E-D0DC-66F0-A81B-B0EC613879CF}"/>
              </a:ext>
            </a:extLst>
          </p:cNvPr>
          <p:cNvSpPr txBox="1"/>
          <p:nvPr/>
        </p:nvSpPr>
        <p:spPr>
          <a:xfrm>
            <a:off x="3863930" y="1239982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Evidence to Decision framework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FB04C94-14F8-11DB-5205-242D1C1DA3F7}"/>
              </a:ext>
            </a:extLst>
          </p:cNvPr>
          <p:cNvSpPr/>
          <p:nvPr/>
        </p:nvSpPr>
        <p:spPr>
          <a:xfrm>
            <a:off x="3652150" y="1992738"/>
            <a:ext cx="2971802" cy="34406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51B3CE9-C1E0-6B17-7822-B5B51A9E8DB6}"/>
              </a:ext>
            </a:extLst>
          </p:cNvPr>
          <p:cNvSpPr/>
          <p:nvPr/>
        </p:nvSpPr>
        <p:spPr>
          <a:xfrm>
            <a:off x="5858320" y="2297537"/>
            <a:ext cx="2560320" cy="34406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FA94304-0313-F711-67C7-3492E6ABDF72}"/>
              </a:ext>
            </a:extLst>
          </p:cNvPr>
          <p:cNvSpPr/>
          <p:nvPr/>
        </p:nvSpPr>
        <p:spPr>
          <a:xfrm flipH="1">
            <a:off x="9524573" y="5847767"/>
            <a:ext cx="1005840" cy="344067"/>
          </a:xfrm>
          <a:prstGeom prst="right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F9F31E-4A2F-7036-D79E-2B0B000D0418}"/>
              </a:ext>
            </a:extLst>
          </p:cNvPr>
          <p:cNvSpPr/>
          <p:nvPr/>
        </p:nvSpPr>
        <p:spPr>
          <a:xfrm>
            <a:off x="5858320" y="2125503"/>
            <a:ext cx="186880" cy="34406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37A16D3-3C29-D642-AE27-24FC8359DBE6}"/>
              </a:ext>
            </a:extLst>
          </p:cNvPr>
          <p:cNvSpPr/>
          <p:nvPr/>
        </p:nvSpPr>
        <p:spPr>
          <a:xfrm flipH="1">
            <a:off x="7605235" y="5285575"/>
            <a:ext cx="3383280" cy="3474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9742AB-3B34-00B0-EC5C-07C7C74E9756}"/>
              </a:ext>
            </a:extLst>
          </p:cNvPr>
          <p:cNvSpPr/>
          <p:nvPr/>
        </p:nvSpPr>
        <p:spPr>
          <a:xfrm>
            <a:off x="10789703" y="4995229"/>
            <a:ext cx="198812" cy="534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7D3800-1DC6-4962-C5E6-9177E4861657}"/>
              </a:ext>
            </a:extLst>
          </p:cNvPr>
          <p:cNvSpPr/>
          <p:nvPr/>
        </p:nvSpPr>
        <p:spPr>
          <a:xfrm>
            <a:off x="10745725" y="4653909"/>
            <a:ext cx="242790" cy="27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ack background with orange letters and blue numbers&#10;&#10;AI-generated content may be incorrect.">
            <a:extLst>
              <a:ext uri="{FF2B5EF4-FFF2-40B4-BE49-F238E27FC236}">
                <a16:creationId xmlns:a16="http://schemas.microsoft.com/office/drawing/2014/main" id="{37F4AF53-A026-7A92-FECD-BCF9B4F4B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13" y="4586528"/>
            <a:ext cx="1511364" cy="312293"/>
          </a:xfrm>
          <a:prstGeom prst="rect">
            <a:avLst/>
          </a:prstGeom>
        </p:spPr>
      </p:pic>
      <p:pic>
        <p:nvPicPr>
          <p:cNvPr id="23" name="Picture 22" descr="A logo of a person with an allergy&#10;&#10;AI-generated content may be incorrect.">
            <a:extLst>
              <a:ext uri="{FF2B5EF4-FFF2-40B4-BE49-F238E27FC236}">
                <a16:creationId xmlns:a16="http://schemas.microsoft.com/office/drawing/2014/main" id="{CBC703AA-5D1C-AD65-610E-8E287DA4A7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1" y="4181815"/>
            <a:ext cx="1351892" cy="13719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3F0C4D-AB4B-42FF-E6C8-303A57AA9F23}"/>
              </a:ext>
            </a:extLst>
          </p:cNvPr>
          <p:cNvSpPr txBox="1"/>
          <p:nvPr/>
        </p:nvSpPr>
        <p:spPr>
          <a:xfrm>
            <a:off x="1281707" y="4544639"/>
            <a:ext cx="129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Segoe Semibold"/>
              </a:rPr>
              <a:t>Survey to experts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011D628-EC5D-D989-1B31-2D98B6AC40B5}"/>
              </a:ext>
            </a:extLst>
          </p:cNvPr>
          <p:cNvSpPr/>
          <p:nvPr/>
        </p:nvSpPr>
        <p:spPr>
          <a:xfrm>
            <a:off x="2595529" y="4657280"/>
            <a:ext cx="2126224" cy="34406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C4549FE-B2F4-E9D7-3F7C-2E114782A939}"/>
              </a:ext>
            </a:extLst>
          </p:cNvPr>
          <p:cNvSpPr/>
          <p:nvPr/>
        </p:nvSpPr>
        <p:spPr>
          <a:xfrm>
            <a:off x="3974391" y="4062199"/>
            <a:ext cx="4572000" cy="34406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A96BA4-3271-B09A-209C-09165E790FA7}"/>
              </a:ext>
            </a:extLst>
          </p:cNvPr>
          <p:cNvSpPr/>
          <p:nvPr/>
        </p:nvSpPr>
        <p:spPr>
          <a:xfrm>
            <a:off x="3974386" y="4209472"/>
            <a:ext cx="186880" cy="64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B175C2-C128-16A6-8D4B-CF25D5A3CD3B}"/>
              </a:ext>
            </a:extLst>
          </p:cNvPr>
          <p:cNvSpPr txBox="1"/>
          <p:nvPr/>
        </p:nvSpPr>
        <p:spPr>
          <a:xfrm>
            <a:off x="10530413" y="5629048"/>
            <a:ext cx="1661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Segoe Semibold"/>
              </a:rPr>
              <a:t>Information on planetary health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4A62B97-52EF-489A-594E-9365F83AB26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298"/>
          <a:stretch>
            <a:fillRect/>
          </a:stretch>
        </p:blipFill>
        <p:spPr>
          <a:xfrm>
            <a:off x="818527" y="1546363"/>
            <a:ext cx="1467055" cy="184641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13D41C-FF03-DAA4-8AFA-34F3DD2D6940}"/>
              </a:ext>
            </a:extLst>
          </p:cNvPr>
          <p:cNvSpPr txBox="1"/>
          <p:nvPr/>
        </p:nvSpPr>
        <p:spPr>
          <a:xfrm>
            <a:off x="2228586" y="1852629"/>
            <a:ext cx="129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Segoe Semibold"/>
              </a:rPr>
              <a:t>Systematic review</a:t>
            </a:r>
          </a:p>
        </p:txBody>
      </p:sp>
    </p:spTree>
    <p:extLst>
      <p:ext uri="{BB962C8B-B14F-4D97-AF65-F5344CB8AC3E}">
        <p14:creationId xmlns:p14="http://schemas.microsoft.com/office/powerpoint/2010/main" val="74976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F6026-F408-4863-C892-C97C20C16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39A79629-4E9B-D978-4BE8-2F9630596F88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43B376-3C05-30CA-DE0C-54C22F4A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Continuous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versus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as-needed treatment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08BC8-E1F4-5EC3-02EC-213CED121F32}"/>
              </a:ext>
            </a:extLst>
          </p:cNvPr>
          <p:cNvSpPr/>
          <p:nvPr/>
        </p:nvSpPr>
        <p:spPr>
          <a:xfrm>
            <a:off x="3847510" y="1219200"/>
            <a:ext cx="6531521" cy="5464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2BADC29-D99B-F4EA-D084-D3AB79DC1282}"/>
              </a:ext>
            </a:extLst>
          </p:cNvPr>
          <p:cNvGraphicFramePr/>
          <p:nvPr/>
        </p:nvGraphicFramePr>
        <p:xfrm>
          <a:off x="3634744" y="1631647"/>
          <a:ext cx="6959599" cy="46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8261DB-C705-F1CC-1104-08DC07284EFE}"/>
              </a:ext>
            </a:extLst>
          </p:cNvPr>
          <p:cNvSpPr txBox="1"/>
          <p:nvPr/>
        </p:nvSpPr>
        <p:spPr>
          <a:xfrm>
            <a:off x="3863930" y="1239982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Evidence to Decision framework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C8FC278-8AF3-8A79-6E76-E63530D7DDB1}"/>
              </a:ext>
            </a:extLst>
          </p:cNvPr>
          <p:cNvSpPr/>
          <p:nvPr/>
        </p:nvSpPr>
        <p:spPr>
          <a:xfrm>
            <a:off x="3652150" y="1992738"/>
            <a:ext cx="2971802" cy="34406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225950A-B1BE-01F0-15DB-27A215AC4F7D}"/>
              </a:ext>
            </a:extLst>
          </p:cNvPr>
          <p:cNvSpPr/>
          <p:nvPr/>
        </p:nvSpPr>
        <p:spPr>
          <a:xfrm>
            <a:off x="5858320" y="2297537"/>
            <a:ext cx="2560320" cy="34406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7929A6-ABB3-7476-1D80-DCD5B560223B}"/>
              </a:ext>
            </a:extLst>
          </p:cNvPr>
          <p:cNvSpPr/>
          <p:nvPr/>
        </p:nvSpPr>
        <p:spPr>
          <a:xfrm>
            <a:off x="5858320" y="2125503"/>
            <a:ext cx="186880" cy="34406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B37D04-0114-B15E-49B7-45B0D3A2FB6A}"/>
              </a:ext>
            </a:extLst>
          </p:cNvPr>
          <p:cNvSpPr/>
          <p:nvPr/>
        </p:nvSpPr>
        <p:spPr>
          <a:xfrm>
            <a:off x="10745725" y="4653909"/>
            <a:ext cx="242790" cy="27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B74CEA0-2FD9-B87A-07E8-2C4A2484146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298"/>
          <a:stretch>
            <a:fillRect/>
          </a:stretch>
        </p:blipFill>
        <p:spPr>
          <a:xfrm>
            <a:off x="818527" y="1546363"/>
            <a:ext cx="1467055" cy="184641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8962551-C288-3472-E9D7-DF1063D0F8BC}"/>
              </a:ext>
            </a:extLst>
          </p:cNvPr>
          <p:cNvSpPr txBox="1"/>
          <p:nvPr/>
        </p:nvSpPr>
        <p:spPr>
          <a:xfrm>
            <a:off x="2228586" y="1852629"/>
            <a:ext cx="129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Segoe Semibold"/>
              </a:rPr>
              <a:t>Systematic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22A9E-2802-B170-53BA-5AA330E03DE6}"/>
              </a:ext>
            </a:extLst>
          </p:cNvPr>
          <p:cNvSpPr txBox="1"/>
          <p:nvPr/>
        </p:nvSpPr>
        <p:spPr>
          <a:xfrm>
            <a:off x="-52043" y="3619000"/>
            <a:ext cx="3452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Protocol submitted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Search completed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Screening stage</a:t>
            </a:r>
          </a:p>
        </p:txBody>
      </p:sp>
    </p:spTree>
    <p:extLst>
      <p:ext uri="{BB962C8B-B14F-4D97-AF65-F5344CB8AC3E}">
        <p14:creationId xmlns:p14="http://schemas.microsoft.com/office/powerpoint/2010/main" val="40724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EF75F-C14B-3D3B-B9A5-F46159EF5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FFA3A2E2-60A5-940C-7BBE-64E7B09E1828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B1FDC2-AD27-1E00-6095-0B824033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Continuous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versus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as-needed treatment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654283-31CF-A554-1C61-0AA787BABA99}"/>
              </a:ext>
            </a:extLst>
          </p:cNvPr>
          <p:cNvSpPr/>
          <p:nvPr/>
        </p:nvSpPr>
        <p:spPr>
          <a:xfrm>
            <a:off x="3847510" y="1219200"/>
            <a:ext cx="6531521" cy="5464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29F3ECE-4095-BD0D-D935-489FFA3A5C19}"/>
              </a:ext>
            </a:extLst>
          </p:cNvPr>
          <p:cNvGraphicFramePr/>
          <p:nvPr/>
        </p:nvGraphicFramePr>
        <p:xfrm>
          <a:off x="3634744" y="1631647"/>
          <a:ext cx="6959599" cy="46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402ACE-1B5B-785F-4DAB-0BF892A09788}"/>
              </a:ext>
            </a:extLst>
          </p:cNvPr>
          <p:cNvSpPr txBox="1"/>
          <p:nvPr/>
        </p:nvSpPr>
        <p:spPr>
          <a:xfrm>
            <a:off x="3863930" y="1239982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Evidence to Decision framework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7805BB6-DB14-A64F-A242-04758401224B}"/>
              </a:ext>
            </a:extLst>
          </p:cNvPr>
          <p:cNvSpPr/>
          <p:nvPr/>
        </p:nvSpPr>
        <p:spPr>
          <a:xfrm flipH="1">
            <a:off x="9524573" y="5847767"/>
            <a:ext cx="1005840" cy="344067"/>
          </a:xfrm>
          <a:prstGeom prst="right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656166-F519-F9D4-38BB-BD22E6A84D48}"/>
              </a:ext>
            </a:extLst>
          </p:cNvPr>
          <p:cNvSpPr/>
          <p:nvPr/>
        </p:nvSpPr>
        <p:spPr>
          <a:xfrm>
            <a:off x="10745725" y="4653909"/>
            <a:ext cx="242790" cy="27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logo of a person with an allergy&#10;&#10;AI-generated content may be incorrect.">
            <a:extLst>
              <a:ext uri="{FF2B5EF4-FFF2-40B4-BE49-F238E27FC236}">
                <a16:creationId xmlns:a16="http://schemas.microsoft.com/office/drawing/2014/main" id="{E102B6E1-EA5A-A226-8061-FE975F42D6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1" y="4181815"/>
            <a:ext cx="1351892" cy="13719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A94A91-517E-8286-6324-E8B924DD0433}"/>
              </a:ext>
            </a:extLst>
          </p:cNvPr>
          <p:cNvSpPr txBox="1"/>
          <p:nvPr/>
        </p:nvSpPr>
        <p:spPr>
          <a:xfrm>
            <a:off x="1281707" y="4544639"/>
            <a:ext cx="129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Segoe Semibold"/>
              </a:rPr>
              <a:t>Survey to experts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C49178-9F0C-22EE-29AC-00515092A21B}"/>
              </a:ext>
            </a:extLst>
          </p:cNvPr>
          <p:cNvSpPr/>
          <p:nvPr/>
        </p:nvSpPr>
        <p:spPr>
          <a:xfrm>
            <a:off x="2595529" y="4657280"/>
            <a:ext cx="2126224" cy="34406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5BE1670-8A3C-4394-F1E1-3C47D9A7B5C0}"/>
              </a:ext>
            </a:extLst>
          </p:cNvPr>
          <p:cNvSpPr/>
          <p:nvPr/>
        </p:nvSpPr>
        <p:spPr>
          <a:xfrm>
            <a:off x="3974391" y="4062199"/>
            <a:ext cx="4572000" cy="34406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D06F27-10EB-1EEA-B22B-1402F6E956FB}"/>
              </a:ext>
            </a:extLst>
          </p:cNvPr>
          <p:cNvSpPr/>
          <p:nvPr/>
        </p:nvSpPr>
        <p:spPr>
          <a:xfrm>
            <a:off x="3974386" y="4209472"/>
            <a:ext cx="186880" cy="64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5DC6CF-58F1-EE4E-39FB-E68D77C6FD26}"/>
              </a:ext>
            </a:extLst>
          </p:cNvPr>
          <p:cNvSpPr txBox="1"/>
          <p:nvPr/>
        </p:nvSpPr>
        <p:spPr>
          <a:xfrm>
            <a:off x="10530413" y="5629048"/>
            <a:ext cx="1661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Segoe Semibold"/>
              </a:rPr>
              <a:t>Information on planetary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8F58D-1CF5-74B4-D106-1795FCC2BA5C}"/>
              </a:ext>
            </a:extLst>
          </p:cNvPr>
          <p:cNvSpPr txBox="1"/>
          <p:nvPr/>
        </p:nvSpPr>
        <p:spPr>
          <a:xfrm>
            <a:off x="-128424" y="1568729"/>
            <a:ext cx="3760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Favours</a:t>
            </a: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as-needed treatment (lower resources)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Impact to be modelled</a:t>
            </a:r>
          </a:p>
        </p:txBody>
      </p:sp>
    </p:spTree>
    <p:extLst>
      <p:ext uri="{BB962C8B-B14F-4D97-AF65-F5344CB8AC3E}">
        <p14:creationId xmlns:p14="http://schemas.microsoft.com/office/powerpoint/2010/main" val="124842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81B30-C753-C818-92C5-5A62E9DDA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01443944-D64F-FA48-1D50-A0AB0543B958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0277D9-2C42-43DF-426E-99959998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Continuous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versus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as-needed treatment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3E6B5-A1D5-C6A7-6D4A-553C9BF02CBF}"/>
              </a:ext>
            </a:extLst>
          </p:cNvPr>
          <p:cNvSpPr/>
          <p:nvPr/>
        </p:nvSpPr>
        <p:spPr>
          <a:xfrm>
            <a:off x="3847510" y="1219200"/>
            <a:ext cx="6531521" cy="5464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DE7920-6A96-7CAB-13FF-371EE26B0268}"/>
              </a:ext>
            </a:extLst>
          </p:cNvPr>
          <p:cNvGraphicFramePr/>
          <p:nvPr/>
        </p:nvGraphicFramePr>
        <p:xfrm>
          <a:off x="3634744" y="1631647"/>
          <a:ext cx="6959599" cy="46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156735-DBC5-CCDA-4688-78F7B5822593}"/>
              </a:ext>
            </a:extLst>
          </p:cNvPr>
          <p:cNvSpPr txBox="1"/>
          <p:nvPr/>
        </p:nvSpPr>
        <p:spPr>
          <a:xfrm>
            <a:off x="3863930" y="1239982"/>
            <a:ext cx="33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Evidence to Decision framework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CF0ED4E-0393-EE4C-7F43-6475673751EF}"/>
              </a:ext>
            </a:extLst>
          </p:cNvPr>
          <p:cNvSpPr/>
          <p:nvPr/>
        </p:nvSpPr>
        <p:spPr>
          <a:xfrm flipH="1">
            <a:off x="7605235" y="5285575"/>
            <a:ext cx="3383280" cy="3474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426D65-84B7-0460-BA56-5ACD4A09DD41}"/>
              </a:ext>
            </a:extLst>
          </p:cNvPr>
          <p:cNvSpPr/>
          <p:nvPr/>
        </p:nvSpPr>
        <p:spPr>
          <a:xfrm>
            <a:off x="10789703" y="4995229"/>
            <a:ext cx="198812" cy="534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C72339-5D03-2631-1045-3A09F8F5A3E6}"/>
              </a:ext>
            </a:extLst>
          </p:cNvPr>
          <p:cNvSpPr/>
          <p:nvPr/>
        </p:nvSpPr>
        <p:spPr>
          <a:xfrm>
            <a:off x="10745725" y="4653909"/>
            <a:ext cx="242790" cy="273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ack background with orange letters and blue numbers&#10;&#10;AI-generated content may be incorrect.">
            <a:extLst>
              <a:ext uri="{FF2B5EF4-FFF2-40B4-BE49-F238E27FC236}">
                <a16:creationId xmlns:a16="http://schemas.microsoft.com/office/drawing/2014/main" id="{C20025A8-35E0-521E-BE10-AD7F536FED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13" y="4586528"/>
            <a:ext cx="1511364" cy="312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D4E7FC-9187-03C8-D243-FB6FE147B140}"/>
              </a:ext>
            </a:extLst>
          </p:cNvPr>
          <p:cNvSpPr txBox="1"/>
          <p:nvPr/>
        </p:nvSpPr>
        <p:spPr>
          <a:xfrm>
            <a:off x="-128424" y="1568729"/>
            <a:ext cx="37606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MASK-air data to evaluate if patients can achieve a good disease control with as-needed treatment</a:t>
            </a:r>
          </a:p>
        </p:txBody>
      </p:sp>
    </p:spTree>
    <p:extLst>
      <p:ext uri="{BB962C8B-B14F-4D97-AF65-F5344CB8AC3E}">
        <p14:creationId xmlns:p14="http://schemas.microsoft.com/office/powerpoint/2010/main" val="48571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CEA9B-5AE1-0FE4-38F3-617ED67C3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7BC0097-2709-EF44-EEE8-05691CFEA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89" y="1441279"/>
            <a:ext cx="10988221" cy="45458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ARIA 2024-2025 guidelines: Person-centred, evidence-based, digitally-enabled, artificial intelligence enabled guidelines;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Development of guideline questions for ARIA 2024-2025;</a:t>
            </a:r>
          </a:p>
          <a:p>
            <a:pPr lvl="1"/>
            <a:r>
              <a:rPr lang="en-GB" sz="2000" dirty="0">
                <a:latin typeface="Franklin Gothic Book" panose="020B0503020102020204" pitchFamily="34" charset="0"/>
              </a:rPr>
              <a:t>Use of large language models to support the generation of guideline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Use of multiple sources of evidence in ARIA 2024-2025.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Franklin Gothic Book" panose="020B0503020102020204" pitchFamily="34" charset="0"/>
            </a:endParaRPr>
          </a:p>
        </p:txBody>
      </p:sp>
      <p:sp>
        <p:nvSpPr>
          <p:cNvPr id="4" name="Rectângulo 1">
            <a:extLst>
              <a:ext uri="{FF2B5EF4-FFF2-40B4-BE49-F238E27FC236}">
                <a16:creationId xmlns:a16="http://schemas.microsoft.com/office/drawing/2014/main" id="{8BE93ADE-30DF-EA18-A981-E9B136C4927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8464B2-A996-B4BC-40F3-4D5FEE83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9" y="4558087"/>
            <a:ext cx="11156974" cy="98697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4. Oral antihistamines + intranasal corticosteroids vs oral antihistamines or intranasal corticosteroids alone?</a:t>
            </a:r>
          </a:p>
        </p:txBody>
      </p:sp>
    </p:spTree>
    <p:extLst>
      <p:ext uri="{BB962C8B-B14F-4D97-AF65-F5344CB8AC3E}">
        <p14:creationId xmlns:p14="http://schemas.microsoft.com/office/powerpoint/2010/main" val="17668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8D60A-A0EC-1E65-397D-012B0999C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8CECACAC-3C94-6F25-3C9F-0E05167D67AD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D297DF-CBE3-C4B5-2211-38471BC5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12526"/>
            <a:ext cx="7680493" cy="986971"/>
          </a:xfrm>
        </p:spPr>
        <p:txBody>
          <a:bodyPr>
            <a:no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Should OAH + INCS vs. INCS alone be used for the treatment of allergic rhinitis?</a:t>
            </a:r>
            <a:endParaRPr lang="en-GB" sz="32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6D0EC1-7A40-33A2-9A3C-34B831F65B3E}"/>
              </a:ext>
            </a:extLst>
          </p:cNvPr>
          <p:cNvSpPr/>
          <p:nvPr/>
        </p:nvSpPr>
        <p:spPr>
          <a:xfrm rot="5400000">
            <a:off x="5678888" y="-4186338"/>
            <a:ext cx="629004" cy="1155861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9D3BF-8FD3-ADE3-6128-04D8B89D670C}"/>
              </a:ext>
            </a:extLst>
          </p:cNvPr>
          <p:cNvSpPr txBox="1"/>
          <p:nvPr/>
        </p:nvSpPr>
        <p:spPr>
          <a:xfrm rot="5400000">
            <a:off x="5842084" y="-4071718"/>
            <a:ext cx="507831" cy="113533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Recommendation: Conditional recommendation for OAH + INCS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80E81B-3596-8C6B-B6AE-53785B88E293}"/>
              </a:ext>
            </a:extLst>
          </p:cNvPr>
          <p:cNvSpPr/>
          <p:nvPr/>
        </p:nvSpPr>
        <p:spPr>
          <a:xfrm rot="5400000">
            <a:off x="5830552" y="-3628707"/>
            <a:ext cx="325675" cy="11558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9222E-85CD-A65B-5C7A-DC24CA850906}"/>
              </a:ext>
            </a:extLst>
          </p:cNvPr>
          <p:cNvSpPr txBox="1"/>
          <p:nvPr/>
        </p:nvSpPr>
        <p:spPr>
          <a:xfrm rot="5400000">
            <a:off x="5449830" y="-3138704"/>
            <a:ext cx="492443" cy="105534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Certainty of evidence: Low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B63914-18D3-4CEE-68B4-E98F70F6DD0E}"/>
              </a:ext>
            </a:extLst>
          </p:cNvPr>
          <p:cNvSpPr/>
          <p:nvPr/>
        </p:nvSpPr>
        <p:spPr>
          <a:xfrm>
            <a:off x="214084" y="2557997"/>
            <a:ext cx="3657600" cy="897886"/>
          </a:xfrm>
          <a:prstGeom prst="rect">
            <a:avLst/>
          </a:prstGeom>
          <a:solidFill>
            <a:srgbClr val="263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Semibold"/>
              </a:rPr>
              <a:t>Desirable effects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7D132-9135-8934-2D3F-34AE9C30EB50}"/>
              </a:ext>
            </a:extLst>
          </p:cNvPr>
          <p:cNvSpPr/>
          <p:nvPr/>
        </p:nvSpPr>
        <p:spPr>
          <a:xfrm>
            <a:off x="4160520" y="2557997"/>
            <a:ext cx="3264408" cy="897886"/>
          </a:xfrm>
          <a:prstGeom prst="rect">
            <a:avLst/>
          </a:prstGeom>
          <a:solidFill>
            <a:srgbClr val="263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Semibold"/>
              </a:rPr>
              <a:t>Undesirable effects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38E10D-BAB0-1904-62E8-2EA485D7D2D8}"/>
              </a:ext>
            </a:extLst>
          </p:cNvPr>
          <p:cNvSpPr/>
          <p:nvPr/>
        </p:nvSpPr>
        <p:spPr>
          <a:xfrm>
            <a:off x="214084" y="3520440"/>
            <a:ext cx="3657600" cy="1664208"/>
          </a:xfrm>
          <a:prstGeom prst="rect">
            <a:avLst/>
          </a:prstGeom>
          <a:solidFill>
            <a:srgbClr val="A9ED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highlight>
                  <a:srgbClr val="A9EDAD"/>
                </a:highlight>
                <a:latin typeface="Segoe Semibold"/>
              </a:rPr>
              <a:t>Favours</a:t>
            </a:r>
            <a:r>
              <a:rPr lang="en-US" dirty="0">
                <a:solidFill>
                  <a:schemeClr val="tx1"/>
                </a:solidFill>
                <a:highlight>
                  <a:srgbClr val="A9EDAD"/>
                </a:highlight>
                <a:latin typeface="Segoe Semibold"/>
              </a:rPr>
              <a:t> OAH + INCS (small difference)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D78ACC-EC4E-E061-4018-116CC31E5E42}"/>
              </a:ext>
            </a:extLst>
          </p:cNvPr>
          <p:cNvSpPr/>
          <p:nvPr/>
        </p:nvSpPr>
        <p:spPr>
          <a:xfrm>
            <a:off x="4160520" y="3520440"/>
            <a:ext cx="3264408" cy="1664208"/>
          </a:xfrm>
          <a:prstGeom prst="rect">
            <a:avLst/>
          </a:prstGeom>
          <a:solidFill>
            <a:srgbClr val="E399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Semibold"/>
              </a:rPr>
              <a:t>Trivial differences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7AD5E6-1016-F51F-3AC8-E0C021838259}"/>
              </a:ext>
            </a:extLst>
          </p:cNvPr>
          <p:cNvSpPr/>
          <p:nvPr/>
        </p:nvSpPr>
        <p:spPr>
          <a:xfrm>
            <a:off x="214084" y="5736545"/>
            <a:ext cx="7206272" cy="651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Semibold"/>
              </a:rPr>
              <a:t>In </a:t>
            </a:r>
            <a:r>
              <a:rPr lang="en-US" dirty="0" err="1">
                <a:solidFill>
                  <a:schemeClr val="tx1"/>
                </a:solidFill>
                <a:latin typeface="Segoe Semibold"/>
              </a:rPr>
              <a:t>favour</a:t>
            </a:r>
            <a:r>
              <a:rPr lang="en-US" dirty="0">
                <a:solidFill>
                  <a:schemeClr val="tx1"/>
                </a:solidFill>
                <a:latin typeface="Segoe Semibold"/>
              </a:rPr>
              <a:t> of OAH + INCS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2EA108-9C20-D72E-76F9-4633EB7D3A35}"/>
              </a:ext>
            </a:extLst>
          </p:cNvPr>
          <p:cNvSpPr/>
          <p:nvPr/>
        </p:nvSpPr>
        <p:spPr>
          <a:xfrm>
            <a:off x="214084" y="5369414"/>
            <a:ext cx="7206272" cy="367131"/>
          </a:xfrm>
          <a:prstGeom prst="rect">
            <a:avLst/>
          </a:prstGeom>
          <a:solidFill>
            <a:srgbClr val="263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Semibold"/>
              </a:rPr>
              <a:t>Balance of effects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974C95-7143-32F0-0D02-D8DE4C528D1C}"/>
              </a:ext>
            </a:extLst>
          </p:cNvPr>
          <p:cNvSpPr/>
          <p:nvPr/>
        </p:nvSpPr>
        <p:spPr>
          <a:xfrm>
            <a:off x="7900416" y="2557997"/>
            <a:ext cx="3872279" cy="897886"/>
          </a:xfrm>
          <a:prstGeom prst="rect">
            <a:avLst/>
          </a:prstGeom>
          <a:solidFill>
            <a:srgbClr val="263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Semibold"/>
              </a:rPr>
              <a:t>Acceptability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83CDA2-5158-AB82-F422-3F6CFCD69626}"/>
              </a:ext>
            </a:extLst>
          </p:cNvPr>
          <p:cNvSpPr/>
          <p:nvPr/>
        </p:nvSpPr>
        <p:spPr>
          <a:xfrm>
            <a:off x="7900416" y="3520440"/>
            <a:ext cx="3872279" cy="28678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Semibold"/>
              </a:rPr>
              <a:t>Adherence: </a:t>
            </a:r>
            <a:r>
              <a:rPr lang="en-US" dirty="0" err="1">
                <a:solidFill>
                  <a:schemeClr val="tx1"/>
                </a:solidFill>
                <a:latin typeface="Segoe Semibold"/>
              </a:rPr>
              <a:t>Favours</a:t>
            </a:r>
            <a:r>
              <a:rPr lang="en-US" dirty="0">
                <a:solidFill>
                  <a:schemeClr val="tx1"/>
                </a:solidFill>
                <a:latin typeface="Segoe Semibold"/>
              </a:rPr>
              <a:t> INCS alone</a:t>
            </a:r>
          </a:p>
          <a:p>
            <a:endParaRPr lang="en-US" dirty="0">
              <a:solidFill>
                <a:schemeClr val="tx1"/>
              </a:solidFill>
              <a:latin typeface="Segoe Semibold"/>
            </a:endParaRPr>
          </a:p>
          <a:p>
            <a:r>
              <a:rPr lang="en-US" dirty="0">
                <a:solidFill>
                  <a:schemeClr val="tx1"/>
                </a:solidFill>
                <a:latin typeface="Segoe Semibold"/>
              </a:rPr>
              <a:t>Treatment satisfaction: </a:t>
            </a:r>
            <a:r>
              <a:rPr lang="en-US" dirty="0" err="1">
                <a:solidFill>
                  <a:schemeClr val="tx1"/>
                </a:solidFill>
                <a:latin typeface="Segoe Semibold"/>
              </a:rPr>
              <a:t>Favours</a:t>
            </a:r>
            <a:r>
              <a:rPr lang="en-US" dirty="0">
                <a:solidFill>
                  <a:schemeClr val="tx1"/>
                </a:solidFill>
                <a:latin typeface="Segoe Semibold"/>
              </a:rPr>
              <a:t> INCS alone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4BB8C7-7AE4-B5D6-D3B0-1B704C710F3D}"/>
              </a:ext>
            </a:extLst>
          </p:cNvPr>
          <p:cNvSpPr/>
          <p:nvPr/>
        </p:nvSpPr>
        <p:spPr>
          <a:xfrm>
            <a:off x="9477375" y="257175"/>
            <a:ext cx="2143125" cy="498471"/>
          </a:xfrm>
          <a:prstGeom prst="rect">
            <a:avLst/>
          </a:prstGeom>
          <a:solidFill>
            <a:srgbClr val="96A6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PROVISIONAL</a:t>
            </a:r>
            <a:endParaRPr lang="en-US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C840D-72A2-2EAD-2D55-0EF511583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7FB71C0-210F-4F73-84B5-6D31B4305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89" y="1441279"/>
            <a:ext cx="10988221" cy="45458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ARIA 2024-2025 guidelines: Person-centred, evidence-based, digitally-enabled, artificial intelligence enabled guidelines;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Development of guideline questions for ARIA 2024-2025;</a:t>
            </a:r>
          </a:p>
          <a:p>
            <a:pPr lvl="1"/>
            <a:r>
              <a:rPr lang="en-GB" sz="2000" dirty="0">
                <a:latin typeface="Franklin Gothic Book" panose="020B0503020102020204" pitchFamily="34" charset="0"/>
              </a:rPr>
              <a:t>Use of large language models to support the generation of guideline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Use of multiple sources of evidence in ARIA 2024-2025.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Franklin Gothic Book" panose="020B0503020102020204" pitchFamily="34" charset="0"/>
            </a:endParaRPr>
          </a:p>
        </p:txBody>
      </p:sp>
      <p:sp>
        <p:nvSpPr>
          <p:cNvPr id="4" name="Rectângulo 1">
            <a:extLst>
              <a:ext uri="{FF2B5EF4-FFF2-40B4-BE49-F238E27FC236}">
                <a16:creationId xmlns:a16="http://schemas.microsoft.com/office/drawing/2014/main" id="{A277ABFA-AAB6-1336-9845-016C495E976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48792E-4030-697F-CC26-0ECA0BBB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9" y="4647464"/>
            <a:ext cx="10686144" cy="9869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14927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2FC48-1994-C3B2-3808-474B9E1FE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A2922B79-BC9A-F9F3-786C-F9B94AE37BCD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53E4B-6201-62B8-44C9-EC3DAC1F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12526"/>
            <a:ext cx="7680493" cy="986971"/>
          </a:xfrm>
        </p:spPr>
        <p:txBody>
          <a:bodyPr>
            <a:no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Should OAH + INCS vs. OAH alone be used for the treatment of allergic rhinitis?</a:t>
            </a:r>
            <a:endParaRPr lang="en-GB" sz="32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AA0AA0-84E0-E030-C54A-56DC43328B1B}"/>
              </a:ext>
            </a:extLst>
          </p:cNvPr>
          <p:cNvSpPr/>
          <p:nvPr/>
        </p:nvSpPr>
        <p:spPr>
          <a:xfrm rot="5400000">
            <a:off x="5678888" y="-4186338"/>
            <a:ext cx="629004" cy="1155861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4B48E-4229-D3C8-6C1A-ED71BC2F41D0}"/>
              </a:ext>
            </a:extLst>
          </p:cNvPr>
          <p:cNvSpPr txBox="1"/>
          <p:nvPr/>
        </p:nvSpPr>
        <p:spPr>
          <a:xfrm rot="5400000">
            <a:off x="5842084" y="-4071718"/>
            <a:ext cx="507831" cy="113533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Recommendation: Conditional recommendation for OAH + INCS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730FC1-6021-23D3-6FEC-DE2B66AC0054}"/>
              </a:ext>
            </a:extLst>
          </p:cNvPr>
          <p:cNvSpPr/>
          <p:nvPr/>
        </p:nvSpPr>
        <p:spPr>
          <a:xfrm rot="5400000">
            <a:off x="5830552" y="-3628707"/>
            <a:ext cx="325675" cy="11558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2E3C6-D355-4C58-3DCB-0A3C987A6B80}"/>
              </a:ext>
            </a:extLst>
          </p:cNvPr>
          <p:cNvSpPr txBox="1"/>
          <p:nvPr/>
        </p:nvSpPr>
        <p:spPr>
          <a:xfrm rot="5400000">
            <a:off x="5449830" y="-3138704"/>
            <a:ext cx="492443" cy="105534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Certainty of evidence: Low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338045-9839-B8C0-1686-AE39ED18EBE5}"/>
              </a:ext>
            </a:extLst>
          </p:cNvPr>
          <p:cNvSpPr/>
          <p:nvPr/>
        </p:nvSpPr>
        <p:spPr>
          <a:xfrm>
            <a:off x="214084" y="2557997"/>
            <a:ext cx="3657600" cy="897886"/>
          </a:xfrm>
          <a:prstGeom prst="rect">
            <a:avLst/>
          </a:prstGeom>
          <a:solidFill>
            <a:srgbClr val="263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Semibold"/>
              </a:rPr>
              <a:t>Desirable effects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ED1168-854C-DF11-DC36-C8B4C599C13F}"/>
              </a:ext>
            </a:extLst>
          </p:cNvPr>
          <p:cNvSpPr/>
          <p:nvPr/>
        </p:nvSpPr>
        <p:spPr>
          <a:xfrm>
            <a:off x="4160520" y="2557997"/>
            <a:ext cx="3264408" cy="897886"/>
          </a:xfrm>
          <a:prstGeom prst="rect">
            <a:avLst/>
          </a:prstGeom>
          <a:solidFill>
            <a:srgbClr val="263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Semibold"/>
              </a:rPr>
              <a:t>Undesirable effects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D1F1F9-6820-C651-1E14-05435B88CC4A}"/>
              </a:ext>
            </a:extLst>
          </p:cNvPr>
          <p:cNvSpPr/>
          <p:nvPr/>
        </p:nvSpPr>
        <p:spPr>
          <a:xfrm>
            <a:off x="214084" y="3520440"/>
            <a:ext cx="3657600" cy="1664208"/>
          </a:xfrm>
          <a:prstGeom prst="rect">
            <a:avLst/>
          </a:prstGeom>
          <a:solidFill>
            <a:srgbClr val="A9ED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highlight>
                  <a:srgbClr val="A9EDAD"/>
                </a:highlight>
                <a:latin typeface="Segoe Semibold"/>
              </a:rPr>
              <a:t>Favours</a:t>
            </a:r>
            <a:r>
              <a:rPr lang="en-US" dirty="0">
                <a:solidFill>
                  <a:schemeClr val="tx1"/>
                </a:solidFill>
                <a:highlight>
                  <a:srgbClr val="A9EDAD"/>
                </a:highlight>
                <a:latin typeface="Segoe Semibold"/>
              </a:rPr>
              <a:t> OAH + INCS (moderate difference)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0B0EE6-8D6F-B4C8-4203-34EB28DE0202}"/>
              </a:ext>
            </a:extLst>
          </p:cNvPr>
          <p:cNvSpPr/>
          <p:nvPr/>
        </p:nvSpPr>
        <p:spPr>
          <a:xfrm>
            <a:off x="4160520" y="3520440"/>
            <a:ext cx="3264408" cy="1664208"/>
          </a:xfrm>
          <a:prstGeom prst="rect">
            <a:avLst/>
          </a:prstGeom>
          <a:solidFill>
            <a:srgbClr val="E399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Semibold"/>
              </a:rPr>
              <a:t>Trivial differences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09FBB-2803-7D1E-680F-828FC65537C6}"/>
              </a:ext>
            </a:extLst>
          </p:cNvPr>
          <p:cNvSpPr/>
          <p:nvPr/>
        </p:nvSpPr>
        <p:spPr>
          <a:xfrm>
            <a:off x="214084" y="5736545"/>
            <a:ext cx="7206272" cy="651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Semibold"/>
              </a:rPr>
              <a:t>In </a:t>
            </a:r>
            <a:r>
              <a:rPr lang="en-US" dirty="0" err="1">
                <a:solidFill>
                  <a:schemeClr val="tx1"/>
                </a:solidFill>
                <a:latin typeface="Segoe Semibold"/>
              </a:rPr>
              <a:t>favour</a:t>
            </a:r>
            <a:r>
              <a:rPr lang="en-US" dirty="0">
                <a:solidFill>
                  <a:schemeClr val="tx1"/>
                </a:solidFill>
                <a:latin typeface="Segoe Semibold"/>
              </a:rPr>
              <a:t> of OAH + INCS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B5AD89-3A15-811F-EDFE-62EDAD0C381C}"/>
              </a:ext>
            </a:extLst>
          </p:cNvPr>
          <p:cNvSpPr/>
          <p:nvPr/>
        </p:nvSpPr>
        <p:spPr>
          <a:xfrm>
            <a:off x="214084" y="5369414"/>
            <a:ext cx="7206272" cy="367131"/>
          </a:xfrm>
          <a:prstGeom prst="rect">
            <a:avLst/>
          </a:prstGeom>
          <a:solidFill>
            <a:srgbClr val="263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Semibold"/>
              </a:rPr>
              <a:t>Balance of effects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D939C5-A691-025F-0BB6-AE9827B37E96}"/>
              </a:ext>
            </a:extLst>
          </p:cNvPr>
          <p:cNvSpPr/>
          <p:nvPr/>
        </p:nvSpPr>
        <p:spPr>
          <a:xfrm>
            <a:off x="7900416" y="2557997"/>
            <a:ext cx="3872279" cy="897886"/>
          </a:xfrm>
          <a:prstGeom prst="rect">
            <a:avLst/>
          </a:prstGeom>
          <a:solidFill>
            <a:srgbClr val="263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Semibold"/>
              </a:rPr>
              <a:t>Acceptability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5C9BA2-9170-E4CB-1AD1-F4F7937D5BDA}"/>
              </a:ext>
            </a:extLst>
          </p:cNvPr>
          <p:cNvSpPr/>
          <p:nvPr/>
        </p:nvSpPr>
        <p:spPr>
          <a:xfrm>
            <a:off x="7900416" y="3520440"/>
            <a:ext cx="3872279" cy="28678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Segoe Semibold"/>
              </a:rPr>
              <a:t>Adherence: </a:t>
            </a:r>
            <a:r>
              <a:rPr lang="en-US" dirty="0" err="1">
                <a:solidFill>
                  <a:schemeClr val="tx1"/>
                </a:solidFill>
                <a:latin typeface="Segoe Semibold"/>
              </a:rPr>
              <a:t>Favours</a:t>
            </a:r>
            <a:r>
              <a:rPr lang="en-US" dirty="0">
                <a:solidFill>
                  <a:schemeClr val="tx1"/>
                </a:solidFill>
                <a:latin typeface="Segoe Semibold"/>
              </a:rPr>
              <a:t> INCS alone</a:t>
            </a:r>
          </a:p>
          <a:p>
            <a:endParaRPr lang="en-US" dirty="0">
              <a:solidFill>
                <a:schemeClr val="tx1"/>
              </a:solidFill>
              <a:latin typeface="Segoe Semibold"/>
            </a:endParaRPr>
          </a:p>
          <a:p>
            <a:r>
              <a:rPr lang="en-US" dirty="0">
                <a:solidFill>
                  <a:schemeClr val="tx1"/>
                </a:solidFill>
                <a:latin typeface="Segoe Semibold"/>
              </a:rPr>
              <a:t>Treatment satisfaction: </a:t>
            </a:r>
            <a:r>
              <a:rPr lang="en-US" dirty="0" err="1">
                <a:solidFill>
                  <a:schemeClr val="tx1"/>
                </a:solidFill>
                <a:latin typeface="Segoe Semibold"/>
              </a:rPr>
              <a:t>Favours</a:t>
            </a:r>
            <a:r>
              <a:rPr lang="en-US" dirty="0">
                <a:solidFill>
                  <a:schemeClr val="tx1"/>
                </a:solidFill>
                <a:latin typeface="Segoe Semibold"/>
              </a:rPr>
              <a:t> INCS alone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36A610-3256-979D-9DA6-212846D556DE}"/>
              </a:ext>
            </a:extLst>
          </p:cNvPr>
          <p:cNvSpPr/>
          <p:nvPr/>
        </p:nvSpPr>
        <p:spPr>
          <a:xfrm>
            <a:off x="9477375" y="257175"/>
            <a:ext cx="2143125" cy="498471"/>
          </a:xfrm>
          <a:prstGeom prst="rect">
            <a:avLst/>
          </a:prstGeom>
          <a:solidFill>
            <a:srgbClr val="96A6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PROVISIONAL</a:t>
            </a:r>
            <a:endParaRPr lang="en-US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64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45D21-858A-3CE2-02FF-6B8627753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AA85E04-4663-A858-3457-0DF96112B0DB}"/>
              </a:ext>
            </a:extLst>
          </p:cNvPr>
          <p:cNvSpPr txBox="1">
            <a:spLocks/>
          </p:cNvSpPr>
          <p:nvPr/>
        </p:nvSpPr>
        <p:spPr>
          <a:xfrm>
            <a:off x="898743" y="713455"/>
            <a:ext cx="9121060" cy="534497"/>
          </a:xfrm>
          <a:prstGeom prst="rect">
            <a:avLst/>
          </a:prstGeom>
        </p:spPr>
        <p:txBody>
          <a:bodyPr>
            <a:noAutofit/>
          </a:bodyPr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indent="0" algn="ctr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defTabSz="742642">
              <a:defRPr/>
            </a:pPr>
            <a:r>
              <a:rPr lang="en-US" sz="5400" b="1" cap="small" dirty="0">
                <a:solidFill>
                  <a:srgbClr val="133C8B"/>
                </a:solidFill>
                <a:latin typeface="Franklin Gothic Book" panose="020B0503020102020204" pitchFamily="34" charset="0"/>
                <a:cs typeface="Segoe UI Semibold" panose="020B0702040204020203" pitchFamily="34" charset="0"/>
              </a:rPr>
              <a:t>ARIA 2024-2025: </a:t>
            </a:r>
            <a:r>
              <a:rPr lang="en-US" sz="4800" b="1" cap="small" dirty="0">
                <a:solidFill>
                  <a:srgbClr val="133C8B"/>
                </a:solidFill>
                <a:latin typeface="Franklin Gothic Book" panose="020B0503020102020204" pitchFamily="34" charset="0"/>
                <a:cs typeface="Segoe UI Semibold" panose="020B0702040204020203" pitchFamily="34" charset="0"/>
              </a:rPr>
              <a:t>Co-medication and as-needed medication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6E1280F-0C0D-1C54-EBC8-3C53832BEE83}"/>
              </a:ext>
            </a:extLst>
          </p:cNvPr>
          <p:cNvSpPr txBox="1">
            <a:spLocks/>
          </p:cNvSpPr>
          <p:nvPr/>
        </p:nvSpPr>
        <p:spPr>
          <a:xfrm>
            <a:off x="7038282" y="3788017"/>
            <a:ext cx="3999832" cy="534497"/>
          </a:xfrm>
          <a:prstGeom prst="rect">
            <a:avLst/>
          </a:prstGeom>
        </p:spPr>
        <p:txBody>
          <a:bodyPr>
            <a:noAutofit/>
          </a:bodyPr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indent="0" algn="ctr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algn="ctr" defTabSz="742642">
              <a:defRPr/>
            </a:pPr>
            <a:r>
              <a:rPr lang="en-US" sz="3200" b="1" cap="small" dirty="0">
                <a:solidFill>
                  <a:srgbClr val="133C8B"/>
                </a:solidFill>
                <a:latin typeface="Franklin Gothic Book" panose="020B0503020102020204" pitchFamily="34" charset="0"/>
                <a:cs typeface="Segoe UI Semibold" panose="020B0702040204020203" pitchFamily="34" charset="0"/>
              </a:rPr>
              <a:t>Bernardo Sousa Pinto</a:t>
            </a:r>
          </a:p>
          <a:p>
            <a:pPr marL="22289" algn="ctr" defTabSz="742642">
              <a:defRPr/>
            </a:pPr>
            <a:r>
              <a:rPr lang="en-US" sz="3200" b="1" cap="small" dirty="0">
                <a:solidFill>
                  <a:srgbClr val="133C8B"/>
                </a:solidFill>
                <a:latin typeface="Franklin Gothic Book" panose="020B0503020102020204" pitchFamily="34" charset="0"/>
                <a:cs typeface="Segoe UI Semibold" panose="020B0702040204020203" pitchFamily="34" charset="0"/>
              </a:rPr>
              <a:t>(bernardo@med.up.pt)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DFC20-BA92-1014-60C9-E8CE1AC768A6}"/>
              </a:ext>
            </a:extLst>
          </p:cNvPr>
          <p:cNvSpPr txBox="1">
            <a:spLocks/>
          </p:cNvSpPr>
          <p:nvPr/>
        </p:nvSpPr>
        <p:spPr>
          <a:xfrm>
            <a:off x="8056593" y="5223374"/>
            <a:ext cx="1963210" cy="534497"/>
          </a:xfrm>
          <a:prstGeom prst="rect">
            <a:avLst/>
          </a:prstGeom>
        </p:spPr>
        <p:txBody>
          <a:bodyPr>
            <a:noAutofit/>
          </a:bodyPr>
          <a:lstStyle>
            <a:lvl1pPr marL="27432" indent="0" algn="l" defTabSz="914026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bg1"/>
                </a:solidFill>
                <a:latin typeface="Segoe UI Light" pitchFamily="34" charset="0"/>
                <a:ea typeface="+mn-ea"/>
                <a:cs typeface="+mn-cs"/>
              </a:defRPr>
            </a:lvl1pPr>
            <a:lvl2pPr marL="457200" indent="0" algn="ctr" defTabSz="914026" rtl="0" eaLnBrk="1" latinLnBrk="0" hangingPunct="1">
              <a:spcBef>
                <a:spcPct val="20000"/>
              </a:spcBef>
              <a:buFontTx/>
              <a:buNone/>
              <a:defRPr sz="7997" b="1" i="1" u="none" kern="1200" spc="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026" rtl="0" eaLnBrk="1" latinLnBrk="0" hangingPunct="1">
              <a:spcBef>
                <a:spcPct val="20000"/>
              </a:spcBef>
              <a:buFontTx/>
              <a:buNone/>
              <a:defRPr sz="2400" b="1" i="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026" rtl="0" eaLnBrk="1" latinLnBrk="0" hangingPunct="1">
              <a:spcBef>
                <a:spcPct val="20000"/>
              </a:spcBef>
              <a:buFontTx/>
              <a:buNone/>
              <a:defRPr sz="1100" b="0" i="0" kern="1200" spc="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026" rtl="0" eaLnBrk="1" latinLnBrk="0" hangingPunct="1">
              <a:spcBef>
                <a:spcPct val="20000"/>
              </a:spcBef>
              <a:buFontTx/>
              <a:buNone/>
              <a:defRPr kumimoji="0" lang="en-US" sz="1401" b="0" i="1" u="none" strike="noStrike" kern="1200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02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89" algn="ctr" defTabSz="742642">
              <a:defRPr/>
            </a:pPr>
            <a:r>
              <a:rPr lang="en-US" sz="2000" b="1" cap="small" dirty="0">
                <a:solidFill>
                  <a:srgbClr val="133C8B"/>
                </a:solidFill>
                <a:latin typeface="Franklin Gothic Book" panose="020B0503020102020204" pitchFamily="34" charset="0"/>
                <a:cs typeface="Segoe UI Semibold" panose="020B0702040204020203" pitchFamily="34" charset="0"/>
              </a:rPr>
              <a:t>2025 Dec, 8-11</a:t>
            </a:r>
          </a:p>
        </p:txBody>
      </p:sp>
    </p:spTree>
    <p:extLst>
      <p:ext uri="{BB962C8B-B14F-4D97-AF65-F5344CB8AC3E}">
        <p14:creationId xmlns:p14="http://schemas.microsoft.com/office/powerpoint/2010/main" val="318436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91779-3A96-007E-C7F0-481C24F2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EF767DD6-1D65-5717-7790-2C2654448BFE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77BA8A-D92F-270F-B3EF-E8BF7AFD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0827657" cy="986971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ARIA 2024-2025 guidelines so far</a:t>
            </a:r>
            <a:endParaRPr lang="en-GB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8FD4D-1EE6-F81C-7514-25C35A312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42" y="1304789"/>
            <a:ext cx="4461432" cy="109672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ACACD0F-FAF3-9301-98A7-6C7B7F2BB61F}"/>
              </a:ext>
            </a:extLst>
          </p:cNvPr>
          <p:cNvSpPr/>
          <p:nvPr/>
        </p:nvSpPr>
        <p:spPr>
          <a:xfrm>
            <a:off x="5338690" y="1547744"/>
            <a:ext cx="1511300" cy="61081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8FA03-42B5-C199-C88F-407834CAE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507" y="1309986"/>
            <a:ext cx="3759200" cy="109152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4E6131A-DAE7-E144-91D9-99B5C6E45729}"/>
              </a:ext>
            </a:extLst>
          </p:cNvPr>
          <p:cNvSpPr/>
          <p:nvPr/>
        </p:nvSpPr>
        <p:spPr>
          <a:xfrm rot="5400000">
            <a:off x="8894778" y="2801858"/>
            <a:ext cx="676656" cy="61081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3D41F9-02F6-3559-495A-EF05D31F0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523" y="3813016"/>
            <a:ext cx="3758184" cy="1175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9B3E66-4BFC-1301-5726-D9529B06E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22" y="3813016"/>
            <a:ext cx="4458652" cy="1179576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5A2D013B-7AC6-6698-7704-CDE71C08718B}"/>
              </a:ext>
            </a:extLst>
          </p:cNvPr>
          <p:cNvSpPr/>
          <p:nvPr/>
        </p:nvSpPr>
        <p:spPr>
          <a:xfrm flipH="1">
            <a:off x="5338690" y="4095532"/>
            <a:ext cx="1511300" cy="61081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FE7DD0A-4963-F52D-8A80-0F89F43074B6}"/>
              </a:ext>
            </a:extLst>
          </p:cNvPr>
          <p:cNvSpPr/>
          <p:nvPr/>
        </p:nvSpPr>
        <p:spPr>
          <a:xfrm rot="5400000">
            <a:off x="2268241" y="5268109"/>
            <a:ext cx="672431" cy="61081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239FD-00E8-850E-CF38-3F9EDD8D6411}"/>
              </a:ext>
            </a:extLst>
          </p:cNvPr>
          <p:cNvSpPr/>
          <p:nvPr/>
        </p:nvSpPr>
        <p:spPr>
          <a:xfrm>
            <a:off x="3657600" y="4445000"/>
            <a:ext cx="990600" cy="5438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 be submitted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174175-1CDC-57DA-D011-F564BF027217}"/>
              </a:ext>
            </a:extLst>
          </p:cNvPr>
          <p:cNvSpPr/>
          <p:nvPr/>
        </p:nvSpPr>
        <p:spPr>
          <a:xfrm>
            <a:off x="1524956" y="6041631"/>
            <a:ext cx="2159000" cy="543862"/>
          </a:xfrm>
          <a:prstGeom prst="rect">
            <a:avLst/>
          </a:prstGeom>
          <a:solidFill>
            <a:srgbClr val="2635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Next guidelines</a:t>
            </a:r>
          </a:p>
        </p:txBody>
      </p:sp>
    </p:spTree>
    <p:extLst>
      <p:ext uri="{BB962C8B-B14F-4D97-AF65-F5344CB8AC3E}">
        <p14:creationId xmlns:p14="http://schemas.microsoft.com/office/powerpoint/2010/main" val="101860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D63C56EC-5C4D-4563-B119-AE31549BF885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46C142-107C-4C04-8F26-A017753C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13458" cy="986971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Next guidelines: Co-medication and as-needed strategies</a:t>
            </a:r>
            <a:endParaRPr lang="en-GB" sz="3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B655F1B-D88F-2695-3FFB-36FE1FEC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21" y="1457904"/>
            <a:ext cx="11185558" cy="45458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200" dirty="0">
                <a:latin typeface="Franklin Gothic Book" panose="020B0503020102020204" pitchFamily="34" charset="0"/>
              </a:rPr>
              <a:t>Should a combination of an oral H1-antihistamine and intranasal </a:t>
            </a:r>
            <a:r>
              <a:rPr lang="en-GB" sz="2200" dirty="0" err="1">
                <a:latin typeface="Franklin Gothic Book" panose="020B0503020102020204" pitchFamily="34" charset="0"/>
              </a:rPr>
              <a:t>glucocorticosteroid</a:t>
            </a:r>
            <a:r>
              <a:rPr lang="en-GB" sz="2200" dirty="0">
                <a:latin typeface="Franklin Gothic Book" panose="020B0503020102020204" pitchFamily="34" charset="0"/>
              </a:rPr>
              <a:t> vs. an intranasal </a:t>
            </a:r>
            <a:r>
              <a:rPr lang="en-GB" sz="2200" dirty="0" err="1">
                <a:latin typeface="Franklin Gothic Book" panose="020B0503020102020204" pitchFamily="34" charset="0"/>
              </a:rPr>
              <a:t>glucocorticosteroid</a:t>
            </a:r>
            <a:r>
              <a:rPr lang="en-GB" sz="2200" dirty="0">
                <a:latin typeface="Franklin Gothic Book" panose="020B0503020102020204" pitchFamily="34" charset="0"/>
              </a:rPr>
              <a:t> alone be used for the treatment of allergic rhinitis?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latin typeface="Franklin Gothic Book" panose="020B0503020102020204" pitchFamily="34" charset="0"/>
              </a:rPr>
              <a:t>Should a combination of an oral H1-antihistamine and an intranasal </a:t>
            </a:r>
            <a:r>
              <a:rPr lang="en-US" sz="2200" dirty="0" err="1">
                <a:latin typeface="Franklin Gothic Book" panose="020B0503020102020204" pitchFamily="34" charset="0"/>
              </a:rPr>
              <a:t>glucocorticosteroid</a:t>
            </a:r>
            <a:r>
              <a:rPr lang="en-US" sz="2200" dirty="0">
                <a:latin typeface="Franklin Gothic Book" panose="020B0503020102020204" pitchFamily="34" charset="0"/>
              </a:rPr>
              <a:t> vs. an oral H1-antihistamine alone be used for the treatment of patients with allergic rhinitis?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latin typeface="Franklin Gothic Book" panose="020B0503020102020204" pitchFamily="34" charset="0"/>
              </a:rPr>
              <a:t>Should co-medication vs. medication up-dosing be used in patients with allergic rhinitis which is poorly-controlled despite pharmacological treatment?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latin typeface="Franklin Gothic Book" panose="020B0503020102020204" pitchFamily="34" charset="0"/>
              </a:rPr>
              <a:t>Should continuous long-term/chronic treatment vs. as-needed treatment be used in patients with allergic rhinitis?</a:t>
            </a:r>
            <a:endParaRPr lang="en-GB" sz="24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4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6B186-8CA4-A217-3F1E-33D26A422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E006BA4-FA66-4725-5870-D398123A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89" y="1441279"/>
            <a:ext cx="10988221" cy="45458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ARIA 2024-2025 guidelines: Person-centred, evidence-based, digitally-enabled, artificial intelligence enabled guidelines;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Development of guideline questions for ARIA 2024-2025;</a:t>
            </a:r>
          </a:p>
          <a:p>
            <a:pPr lvl="1"/>
            <a:r>
              <a:rPr lang="en-GB" sz="2000" dirty="0">
                <a:latin typeface="Franklin Gothic Book" panose="020B0503020102020204" pitchFamily="34" charset="0"/>
              </a:rPr>
              <a:t>Use of large language models to support the generation of guideline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Franklin Gothic Book" panose="020B0503020102020204" pitchFamily="34" charset="0"/>
              </a:rPr>
              <a:t>Use of multiple sources of evidence in ARIA 2024-2025.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400" dirty="0">
              <a:latin typeface="Franklin Gothic Book" panose="020B0503020102020204" pitchFamily="34" charset="0"/>
            </a:endParaRPr>
          </a:p>
        </p:txBody>
      </p:sp>
      <p:sp>
        <p:nvSpPr>
          <p:cNvPr id="4" name="Rectângulo 1">
            <a:extLst>
              <a:ext uri="{FF2B5EF4-FFF2-40B4-BE49-F238E27FC236}">
                <a16:creationId xmlns:a16="http://schemas.microsoft.com/office/drawing/2014/main" id="{C83A1D31-5015-5670-6106-96B489816EE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24CC90-3415-780D-F8FC-CBC8C0D1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9" y="4558087"/>
            <a:ext cx="11156974" cy="98697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2. Should co-medication vs. medication up-dosing be used in patients with allergic rhinitis which is poorly-controlled despite pharmacological treatment?</a:t>
            </a:r>
          </a:p>
        </p:txBody>
      </p:sp>
    </p:spTree>
    <p:extLst>
      <p:ext uri="{BB962C8B-B14F-4D97-AF65-F5344CB8AC3E}">
        <p14:creationId xmlns:p14="http://schemas.microsoft.com/office/powerpoint/2010/main" val="95293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0F4E-7A40-DE05-85EF-384F827D9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73C895F2-E8B2-F2B2-ADA1-4A7D684DD79B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FA2446-EE3D-30D9-C04B-847DE92A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Co-medication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vs 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dose increase medication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80B702-31BD-023D-E8B7-879FCF03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33"/>
          <a:stretch>
            <a:fillRect/>
          </a:stretch>
        </p:blipFill>
        <p:spPr>
          <a:xfrm>
            <a:off x="2568195" y="1145859"/>
            <a:ext cx="7055610" cy="55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6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D63C56EC-5C4D-4563-B119-AE31549BF885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46C142-107C-4C04-8F26-A017753C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Co-medication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vs 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dose increase medication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4DDF24-68AB-63C2-8C6B-6E039A5413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139"/>
          <a:stretch>
            <a:fillRect/>
          </a:stretch>
        </p:blipFill>
        <p:spPr>
          <a:xfrm>
            <a:off x="162315" y="1355758"/>
            <a:ext cx="3050637" cy="3394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92DFE3-2133-52CC-CFDC-97735A1098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3897"/>
          <a:stretch>
            <a:fillRect/>
          </a:stretch>
        </p:blipFill>
        <p:spPr>
          <a:xfrm>
            <a:off x="3212952" y="2196301"/>
            <a:ext cx="3050637" cy="28508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504D846-2139-A4E4-6F39-7F55D0BDCE84}"/>
              </a:ext>
            </a:extLst>
          </p:cNvPr>
          <p:cNvSpPr/>
          <p:nvPr/>
        </p:nvSpPr>
        <p:spPr>
          <a:xfrm>
            <a:off x="3205844" y="1845944"/>
            <a:ext cx="3057745" cy="374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2B28A1-94A0-C15F-845A-209D7EE8A2B0}"/>
              </a:ext>
            </a:extLst>
          </p:cNvPr>
          <p:cNvSpPr txBox="1"/>
          <p:nvPr/>
        </p:nvSpPr>
        <p:spPr>
          <a:xfrm>
            <a:off x="2762102" y="5239986"/>
            <a:ext cx="90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ED2B1A-91F3-D1B8-8E96-70566324E662}"/>
              </a:ext>
            </a:extLst>
          </p:cNvPr>
          <p:cNvSpPr txBox="1"/>
          <p:nvPr/>
        </p:nvSpPr>
        <p:spPr>
          <a:xfrm>
            <a:off x="6294581" y="3141461"/>
            <a:ext cx="90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483C2D-2D0F-CE53-CF2B-78D3A7A15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286" y="1611675"/>
            <a:ext cx="2203708" cy="38905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3D62A3-293E-A54F-FFDA-E98C89644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654" y="1611675"/>
            <a:ext cx="2203708" cy="38905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5696E9-847A-AE16-41CA-73D76BA46691}"/>
              </a:ext>
            </a:extLst>
          </p:cNvPr>
          <p:cNvSpPr txBox="1"/>
          <p:nvPr/>
        </p:nvSpPr>
        <p:spPr>
          <a:xfrm>
            <a:off x="9195974" y="3141461"/>
            <a:ext cx="90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7707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C4408-E41C-8334-8A09-42857271A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1">
            <a:extLst>
              <a:ext uri="{FF2B5EF4-FFF2-40B4-BE49-F238E27FC236}">
                <a16:creationId xmlns:a16="http://schemas.microsoft.com/office/drawing/2014/main" id="{74A579EC-E226-D982-9308-661BC39B7631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06392-A302-91E9-B922-F410101F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Co-medication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vs 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dose increase medication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B5EA8-F758-71D7-BFAC-3212101CA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78" y="2442580"/>
            <a:ext cx="11714843" cy="246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3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6518D-FDB9-6FCA-C2D2-ED46E06D5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8C636CE-7CC1-E50C-8044-86EC50B9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145" y="4009894"/>
            <a:ext cx="821094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F04A2A-7FBA-61FE-3BBE-DCE079F33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251" y="4009894"/>
            <a:ext cx="821094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3FB43-F920-3923-61FE-F7D764D3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51" y="3995874"/>
            <a:ext cx="821094" cy="1828800"/>
          </a:xfrm>
          <a:prstGeom prst="rect">
            <a:avLst/>
          </a:prstGeom>
        </p:spPr>
      </p:pic>
      <p:sp>
        <p:nvSpPr>
          <p:cNvPr id="4" name="Rectângulo 1">
            <a:extLst>
              <a:ext uri="{FF2B5EF4-FFF2-40B4-BE49-F238E27FC236}">
                <a16:creationId xmlns:a16="http://schemas.microsoft.com/office/drawing/2014/main" id="{6FBB031D-7DEF-6ED3-0669-390FDA8B3FFA}"/>
              </a:ext>
            </a:extLst>
          </p:cNvPr>
          <p:cNvSpPr/>
          <p:nvPr/>
        </p:nvSpPr>
        <p:spPr>
          <a:xfrm>
            <a:off x="0" y="1"/>
            <a:ext cx="12192000" cy="986970"/>
          </a:xfrm>
          <a:prstGeom prst="rect">
            <a:avLst/>
          </a:prstGeom>
          <a:solidFill>
            <a:srgbClr val="2635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F9933-E198-BAA6-1B97-BA04FACD7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2" y="0"/>
            <a:ext cx="11557001" cy="9869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Co-medication </a:t>
            </a:r>
            <a:r>
              <a:rPr lang="en-GB" b="1" i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vs </a:t>
            </a:r>
            <a:r>
              <a:rPr lang="en-GB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dose increase medication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57A18-F8C4-833F-B766-245AC2C05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251" y="1505354"/>
            <a:ext cx="821094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43A0B0-C27C-6AD5-BCF5-519F4B916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51" y="1505354"/>
            <a:ext cx="821094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7ABD2-A854-262D-A0B8-7A56D508D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145" y="1505354"/>
            <a:ext cx="821094" cy="1828800"/>
          </a:xfrm>
          <a:prstGeom prst="rect">
            <a:avLst/>
          </a:prstGeom>
        </p:spPr>
      </p:pic>
      <p:pic>
        <p:nvPicPr>
          <p:cNvPr id="11" name="Graphic 10" descr="Medicine outline">
            <a:extLst>
              <a:ext uri="{FF2B5EF4-FFF2-40B4-BE49-F238E27FC236}">
                <a16:creationId xmlns:a16="http://schemas.microsoft.com/office/drawing/2014/main" id="{95FE684D-F1D0-6FD3-2785-1A2F51FE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154" t="4567" r="18405" b="7359"/>
          <a:stretch>
            <a:fillRect/>
          </a:stretch>
        </p:blipFill>
        <p:spPr>
          <a:xfrm>
            <a:off x="8153400" y="1600200"/>
            <a:ext cx="1114426" cy="182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C2F7F9-CE3F-2660-AD37-CA0867C7037D}"/>
              </a:ext>
            </a:extLst>
          </p:cNvPr>
          <p:cNvSpPr txBox="1"/>
          <p:nvPr/>
        </p:nvSpPr>
        <p:spPr>
          <a:xfrm>
            <a:off x="8429625" y="2381250"/>
            <a:ext cx="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B2F1A-6CAA-A0CB-D089-BEA6FDBE890D}"/>
              </a:ext>
            </a:extLst>
          </p:cNvPr>
          <p:cNvSpPr txBox="1"/>
          <p:nvPr/>
        </p:nvSpPr>
        <p:spPr>
          <a:xfrm>
            <a:off x="5544620" y="1719530"/>
            <a:ext cx="70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&gt;</a:t>
            </a:r>
          </a:p>
        </p:txBody>
      </p:sp>
      <p:pic>
        <p:nvPicPr>
          <p:cNvPr id="17" name="Graphic 16" descr="Medicine outline">
            <a:extLst>
              <a:ext uri="{FF2B5EF4-FFF2-40B4-BE49-F238E27FC236}">
                <a16:creationId xmlns:a16="http://schemas.microsoft.com/office/drawing/2014/main" id="{C0A24371-96FB-F5E1-F7A2-949B6C8DF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154" t="4567" r="18405" b="7359"/>
          <a:stretch>
            <a:fillRect/>
          </a:stretch>
        </p:blipFill>
        <p:spPr>
          <a:xfrm>
            <a:off x="8153400" y="4090720"/>
            <a:ext cx="1114426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DFB067-0DA0-AEF7-1424-37391C2272FB}"/>
              </a:ext>
            </a:extLst>
          </p:cNvPr>
          <p:cNvSpPr txBox="1"/>
          <p:nvPr/>
        </p:nvSpPr>
        <p:spPr>
          <a:xfrm>
            <a:off x="8429625" y="4871770"/>
            <a:ext cx="60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OAH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34CD0-55E9-F66B-B7A0-F9C205B0928C}"/>
              </a:ext>
            </a:extLst>
          </p:cNvPr>
          <p:cNvSpPr txBox="1"/>
          <p:nvPr/>
        </p:nvSpPr>
        <p:spPr>
          <a:xfrm>
            <a:off x="5544620" y="4210050"/>
            <a:ext cx="70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9007B9-3C49-1EA0-5E34-9ADB78651A16}"/>
              </a:ext>
            </a:extLst>
          </p:cNvPr>
          <p:cNvSpPr/>
          <p:nvPr/>
        </p:nvSpPr>
        <p:spPr>
          <a:xfrm>
            <a:off x="373742" y="1600200"/>
            <a:ext cx="1701834" cy="781050"/>
          </a:xfrm>
          <a:prstGeom prst="rect">
            <a:avLst/>
          </a:prstGeom>
          <a:solidFill>
            <a:srgbClr val="96A6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TNSS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E08B91-4B33-4E77-53CF-E7FDC1C3E0EC}"/>
              </a:ext>
            </a:extLst>
          </p:cNvPr>
          <p:cNvSpPr/>
          <p:nvPr/>
        </p:nvSpPr>
        <p:spPr>
          <a:xfrm>
            <a:off x="373742" y="4210050"/>
            <a:ext cx="1701834" cy="781050"/>
          </a:xfrm>
          <a:prstGeom prst="rect">
            <a:avLst/>
          </a:prstGeom>
          <a:solidFill>
            <a:srgbClr val="96A6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TNSS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0A7449-B5FC-72FF-F99B-562B3BBFD82F}"/>
              </a:ext>
            </a:extLst>
          </p:cNvPr>
          <p:cNvSpPr/>
          <p:nvPr/>
        </p:nvSpPr>
        <p:spPr>
          <a:xfrm>
            <a:off x="373742" y="5138470"/>
            <a:ext cx="1701834" cy="781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RQLQ</a:t>
            </a:r>
          </a:p>
        </p:txBody>
      </p:sp>
    </p:spTree>
    <p:extLst>
      <p:ext uri="{BB962C8B-B14F-4D97-AF65-F5344CB8AC3E}">
        <p14:creationId xmlns:p14="http://schemas.microsoft.com/office/powerpoint/2010/main" val="1895787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839</Words>
  <Application>Microsoft Office PowerPoint</Application>
  <PresentationFormat>Widescreen</PresentationFormat>
  <Paragraphs>194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Arial</vt:lpstr>
      <vt:lpstr>Arial Narrow</vt:lpstr>
      <vt:lpstr>Calibri</vt:lpstr>
      <vt:lpstr>Calibri Light</vt:lpstr>
      <vt:lpstr>Franklin Gothic Book</vt:lpstr>
      <vt:lpstr>Segoe Semibold</vt:lpstr>
      <vt:lpstr>Segoe UI Semibold</vt:lpstr>
      <vt:lpstr>Tema do Office</vt:lpstr>
      <vt:lpstr>PowerPoint Presentation</vt:lpstr>
      <vt:lpstr>Introduction</vt:lpstr>
      <vt:lpstr>ARIA 2024-2025 guidelines so far</vt:lpstr>
      <vt:lpstr>Next guidelines: Co-medication and as-needed strategies</vt:lpstr>
      <vt:lpstr>2. Should co-medication vs. medication up-dosing be used in patients with allergic rhinitis which is poorly-controlled despite pharmacological treatment?</vt:lpstr>
      <vt:lpstr>Co-medication vs dose increase medication</vt:lpstr>
      <vt:lpstr>Co-medication vs dose increase medication</vt:lpstr>
      <vt:lpstr>Co-medication vs dose increase medication</vt:lpstr>
      <vt:lpstr>Co-medication vs dose increase medication</vt:lpstr>
      <vt:lpstr>Co-medication vs dose increase medication</vt:lpstr>
      <vt:lpstr>Co-medication vs dose increase medication</vt:lpstr>
      <vt:lpstr>Co-medication vs dose increase medication</vt:lpstr>
      <vt:lpstr>3. Should continuous long-term/chronic treatment vs. as-needed treatment be used in patients with allergic rhinitis?</vt:lpstr>
      <vt:lpstr>Continuous versus as-needed treatment</vt:lpstr>
      <vt:lpstr>Continuous versus as-needed treatment</vt:lpstr>
      <vt:lpstr>Continuous versus as-needed treatment</vt:lpstr>
      <vt:lpstr>Continuous versus as-needed treatment</vt:lpstr>
      <vt:lpstr>4. Oral antihistamines + intranasal corticosteroids vs oral antihistamines or intranasal corticosteroids alone?</vt:lpstr>
      <vt:lpstr>Should OAH + INCS vs. INCS alone be used for the treatment of allergic rhinitis?</vt:lpstr>
      <vt:lpstr>Should OAH + INCS vs. OAH alone be used for the treatment of allergic rhinitis?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Bernardo Sousa Pinto</dc:creator>
  <cp:lastModifiedBy>Bernardo Sousa Pinto</cp:lastModifiedBy>
  <cp:revision>89</cp:revision>
  <dcterms:created xsi:type="dcterms:W3CDTF">2022-04-18T19:21:21Z</dcterms:created>
  <dcterms:modified xsi:type="dcterms:W3CDTF">2025-12-07T14:23:51Z</dcterms:modified>
</cp:coreProperties>
</file>